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88"/>
  </p:notesMasterIdLst>
  <p:sldIdLst>
    <p:sldId id="679" r:id="rId2"/>
    <p:sldId id="677" r:id="rId3"/>
    <p:sldId id="473" r:id="rId4"/>
    <p:sldId id="721" r:id="rId5"/>
    <p:sldId id="471" r:id="rId6"/>
    <p:sldId id="472" r:id="rId7"/>
    <p:sldId id="554" r:id="rId8"/>
    <p:sldId id="711" r:id="rId9"/>
    <p:sldId id="475" r:id="rId10"/>
    <p:sldId id="555" r:id="rId11"/>
    <p:sldId id="292" r:id="rId12"/>
    <p:sldId id="627" r:id="rId13"/>
    <p:sldId id="630" r:id="rId14"/>
    <p:sldId id="631" r:id="rId15"/>
    <p:sldId id="556" r:id="rId16"/>
    <p:sldId id="386" r:id="rId17"/>
    <p:sldId id="682" r:id="rId18"/>
    <p:sldId id="628" r:id="rId19"/>
    <p:sldId id="296" r:id="rId20"/>
    <p:sldId id="602" r:id="rId21"/>
    <p:sldId id="488" r:id="rId22"/>
    <p:sldId id="489" r:id="rId23"/>
    <p:sldId id="497" r:id="rId24"/>
    <p:sldId id="498" r:id="rId25"/>
    <p:sldId id="503" r:id="rId26"/>
    <p:sldId id="499" r:id="rId27"/>
    <p:sldId id="500" r:id="rId28"/>
    <p:sldId id="490" r:id="rId29"/>
    <p:sldId id="491" r:id="rId30"/>
    <p:sldId id="504" r:id="rId31"/>
    <p:sldId id="492" r:id="rId32"/>
    <p:sldId id="640" r:id="rId33"/>
    <p:sldId id="516" r:id="rId34"/>
    <p:sldId id="558" r:id="rId35"/>
    <p:sldId id="515" r:id="rId36"/>
    <p:sldId id="510" r:id="rId37"/>
    <p:sldId id="511" r:id="rId38"/>
    <p:sldId id="674" r:id="rId39"/>
    <p:sldId id="668" r:id="rId40"/>
    <p:sldId id="680" r:id="rId41"/>
    <p:sldId id="676" r:id="rId42"/>
    <p:sldId id="669" r:id="rId43"/>
    <p:sldId id="637" r:id="rId44"/>
    <p:sldId id="675" r:id="rId45"/>
    <p:sldId id="568" r:id="rId46"/>
    <p:sldId id="629" r:id="rId47"/>
    <p:sldId id="372" r:id="rId48"/>
    <p:sldId id="421" r:id="rId49"/>
    <p:sldId id="422" r:id="rId50"/>
    <p:sldId id="423" r:id="rId51"/>
    <p:sldId id="377" r:id="rId52"/>
    <p:sldId id="478" r:id="rId53"/>
    <p:sldId id="686" r:id="rId54"/>
    <p:sldId id="684" r:id="rId55"/>
    <p:sldId id="688" r:id="rId56"/>
    <p:sldId id="698" r:id="rId57"/>
    <p:sldId id="639" r:id="rId58"/>
    <p:sldId id="562" r:id="rId59"/>
    <p:sldId id="433" r:id="rId60"/>
    <p:sldId id="479" r:id="rId61"/>
    <p:sldId id="481" r:id="rId62"/>
    <p:sldId id="482" r:id="rId63"/>
    <p:sldId id="483" r:id="rId64"/>
    <p:sldId id="484" r:id="rId65"/>
    <p:sldId id="485" r:id="rId66"/>
    <p:sldId id="603" r:id="rId67"/>
    <p:sldId id="604" r:id="rId68"/>
    <p:sldId id="632" r:id="rId69"/>
    <p:sldId id="712" r:id="rId70"/>
    <p:sldId id="713" r:id="rId71"/>
    <p:sldId id="714" r:id="rId72"/>
    <p:sldId id="720" r:id="rId73"/>
    <p:sldId id="719" r:id="rId74"/>
    <p:sldId id="718" r:id="rId75"/>
    <p:sldId id="707" r:id="rId76"/>
    <p:sldId id="651" r:id="rId77"/>
    <p:sldId id="543" r:id="rId78"/>
    <p:sldId id="650" r:id="rId79"/>
    <p:sldId id="656" r:id="rId80"/>
    <p:sldId id="660" r:id="rId81"/>
    <p:sldId id="657" r:id="rId82"/>
    <p:sldId id="661" r:id="rId83"/>
    <p:sldId id="678" r:id="rId84"/>
    <p:sldId id="636" r:id="rId85"/>
    <p:sldId id="440" r:id="rId86"/>
    <p:sldId id="624" r:id="rId87"/>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mn-cs"/>
      </a:defRPr>
    </a:lvl5pPr>
    <a:lvl6pPr marL="2286000" algn="l" defTabSz="457200" rtl="0" eaLnBrk="1" latinLnBrk="0" hangingPunct="1">
      <a:defRPr sz="1600" b="1" kern="1200">
        <a:solidFill>
          <a:schemeClr val="tx1"/>
        </a:solidFill>
        <a:latin typeface="Comic Sans MS" charset="0"/>
        <a:ea typeface="ＭＳ Ｐゴシック" charset="0"/>
        <a:cs typeface="+mn-cs"/>
      </a:defRPr>
    </a:lvl6pPr>
    <a:lvl7pPr marL="2743200" algn="l" defTabSz="457200" rtl="0" eaLnBrk="1" latinLnBrk="0" hangingPunct="1">
      <a:defRPr sz="1600" b="1" kern="1200">
        <a:solidFill>
          <a:schemeClr val="tx1"/>
        </a:solidFill>
        <a:latin typeface="Comic Sans MS" charset="0"/>
        <a:ea typeface="ＭＳ Ｐゴシック" charset="0"/>
        <a:cs typeface="+mn-cs"/>
      </a:defRPr>
    </a:lvl7pPr>
    <a:lvl8pPr marL="3200400" algn="l" defTabSz="457200" rtl="0" eaLnBrk="1" latinLnBrk="0" hangingPunct="1">
      <a:defRPr sz="1600" b="1" kern="1200">
        <a:solidFill>
          <a:schemeClr val="tx1"/>
        </a:solidFill>
        <a:latin typeface="Comic Sans MS" charset="0"/>
        <a:ea typeface="ＭＳ Ｐゴシック" charset="0"/>
        <a:cs typeface="+mn-cs"/>
      </a:defRPr>
    </a:lvl8pPr>
    <a:lvl9pPr marL="3657600" algn="l" defTabSz="457200" rtl="0" eaLnBrk="1" latinLnBrk="0" hangingPunct="1">
      <a:defRPr sz="1600" b="1" kern="1200">
        <a:solidFill>
          <a:schemeClr val="tx1"/>
        </a:solidFill>
        <a:latin typeface="Comic Sans MS"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4D4D4D"/>
    <a:srgbClr val="99CCFF"/>
    <a:srgbClr val="FF9900"/>
    <a:srgbClr val="FBF43D"/>
    <a:srgbClr val="9C0031"/>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73" autoAdjust="0"/>
    <p:restoredTop sz="94652" autoAdjust="0"/>
  </p:normalViewPr>
  <p:slideViewPr>
    <p:cSldViewPr snapToGrid="0">
      <p:cViewPr varScale="1">
        <p:scale>
          <a:sx n="88" d="100"/>
          <a:sy n="88" d="100"/>
        </p:scale>
        <p:origin x="-104" y="-368"/>
      </p:cViewPr>
      <p:guideLst>
        <p:guide orient="horz" pos="4220"/>
        <p:guide pos="2877"/>
        <p:guide pos="550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72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defRPr>
            </a:lvl1pPr>
          </a:lstStyle>
          <a:p>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defRPr>
            </a:lvl1pPr>
          </a:lstStyle>
          <a:p>
            <a:endParaRPr lang="en-US"/>
          </a:p>
        </p:txBody>
      </p:sp>
      <p:sp>
        <p:nvSpPr>
          <p:cNvPr id="10138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defRPr>
            </a:lvl1pPr>
          </a:lstStyle>
          <a:p>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fld id="{2992FBF9-4FF0-8F4B-BD5C-FE6D3586D861}" type="slidenum">
              <a:rPr lang="en-US"/>
              <a:pPr/>
              <a:t>‹#›</a:t>
            </a:fld>
            <a:endParaRPr lang="en-US"/>
          </a:p>
        </p:txBody>
      </p:sp>
    </p:spTree>
    <p:extLst>
      <p:ext uri="{BB962C8B-B14F-4D97-AF65-F5344CB8AC3E}">
        <p14:creationId xmlns:p14="http://schemas.microsoft.com/office/powerpoint/2010/main" val="314972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8047458-C232-974E-9CC9-CB67BED73A88}" type="slidenum">
              <a:rPr lang="en-US" sz="1200" b="0">
                <a:latin typeface="Times" charset="0"/>
              </a:rPr>
              <a:pPr/>
              <a:t>15</a:t>
            </a:fld>
            <a:endParaRPr lang="en-US" sz="1200" b="0">
              <a:latin typeface="Times" charset="0"/>
            </a:endParaRPr>
          </a:p>
        </p:txBody>
      </p:sp>
      <p:sp>
        <p:nvSpPr>
          <p:cNvPr id="10240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endParaRPr lang="en-US">
              <a:latin typeface="Times New Roman" charset="0"/>
            </a:endParaRPr>
          </a:p>
        </p:txBody>
      </p:sp>
      <p:sp>
        <p:nvSpPr>
          <p:cNvPr id="102404"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470DF77-1ECB-5F40-844E-8F06E7EBB0CF}" type="slidenum">
              <a:rPr lang="en-US" sz="1200" b="0">
                <a:latin typeface="Times" charset="0"/>
              </a:rPr>
              <a:pPr/>
              <a:t>56</a:t>
            </a:fld>
            <a:endParaRPr lang="en-US" sz="1200" b="0">
              <a:latin typeface="Times" charset="0"/>
            </a:endParaRPr>
          </a:p>
        </p:txBody>
      </p:sp>
      <p:sp>
        <p:nvSpPr>
          <p:cNvPr id="111619" name="Rectangle 2"/>
          <p:cNvSpPr>
            <a:spLocks noChangeArrowheads="1" noTextEdit="1"/>
          </p:cNvSpPr>
          <p:nvPr>
            <p:ph type="sldImg"/>
          </p:nvPr>
        </p:nvSpPr>
        <p:spPr>
          <a:solidFill>
            <a:srgbClr val="FFFFFF"/>
          </a:solidFill>
          <a:ln/>
        </p:spPr>
      </p:sp>
      <p:sp>
        <p:nvSpPr>
          <p:cNvPr id="111620"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0E39990-E692-DF41-AB5D-645187EFACE2}" type="slidenum">
              <a:rPr lang="en-US" sz="1200" b="0">
                <a:latin typeface="Times" charset="0"/>
              </a:rPr>
              <a:pPr/>
              <a:t>75</a:t>
            </a:fld>
            <a:endParaRPr lang="en-US" sz="1200" b="0">
              <a:latin typeface="Times" charset="0"/>
            </a:endParaRPr>
          </a:p>
        </p:txBody>
      </p:sp>
      <p:sp>
        <p:nvSpPr>
          <p:cNvPr id="112643" name="Rectangle 2"/>
          <p:cNvSpPr>
            <a:spLocks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9072AF0-46C0-0043-A6EF-75BE7A0340B5}" type="slidenum">
              <a:rPr lang="en-US" sz="1200" b="0">
                <a:latin typeface="Times" charset="0"/>
              </a:rPr>
              <a:pPr/>
              <a:t>16</a:t>
            </a:fld>
            <a:endParaRPr lang="en-US" sz="1200" b="0">
              <a:latin typeface="Times" charset="0"/>
            </a:endParaRPr>
          </a:p>
        </p:txBody>
      </p:sp>
      <p:sp>
        <p:nvSpPr>
          <p:cNvPr id="10342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endParaRPr lang="en-US">
              <a:latin typeface="Times New Roman" charset="0"/>
            </a:endParaRPr>
          </a:p>
        </p:txBody>
      </p:sp>
      <p:sp>
        <p:nvSpPr>
          <p:cNvPr id="103428"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420C6FB-6272-D848-AA03-75D778A9144B}" type="slidenum">
              <a:rPr lang="en-US" sz="1200" b="0">
                <a:latin typeface="Times" charset="0"/>
              </a:rPr>
              <a:pPr/>
              <a:t>17</a:t>
            </a:fld>
            <a:endParaRPr lang="en-US" sz="1200" b="0">
              <a:latin typeface="Times" charset="0"/>
            </a:endParaRPr>
          </a:p>
        </p:txBody>
      </p:sp>
      <p:sp>
        <p:nvSpPr>
          <p:cNvPr id="104451" name="Rectangle 2"/>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endParaRPr lang="en-US">
              <a:latin typeface="Times New Roman" charset="0"/>
            </a:endParaRPr>
          </a:p>
        </p:txBody>
      </p:sp>
      <p:sp>
        <p:nvSpPr>
          <p:cNvPr id="104452"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97E5DB5-73C9-3244-B013-3064367C5C81}" type="slidenum">
              <a:rPr lang="en-US" sz="1200" b="0">
                <a:latin typeface="Times" charset="0"/>
              </a:rPr>
              <a:pPr/>
              <a:t>47</a:t>
            </a:fld>
            <a:endParaRPr lang="en-US" sz="1200" b="0">
              <a:latin typeface="Times" charset="0"/>
            </a:endParaRPr>
          </a:p>
        </p:txBody>
      </p:sp>
      <p:sp>
        <p:nvSpPr>
          <p:cNvPr id="10547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endParaRPr lang="en-US">
              <a:latin typeface="Times New Roman" charset="0"/>
            </a:endParaRPr>
          </a:p>
        </p:txBody>
      </p:sp>
      <p:sp>
        <p:nvSpPr>
          <p:cNvPr id="105476"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C7997E7-C95B-FF42-81A9-3C1C71232C83}" type="slidenum">
              <a:rPr lang="en-US" sz="1200" b="0">
                <a:latin typeface="Times" charset="0"/>
              </a:rPr>
              <a:pPr/>
              <a:t>48</a:t>
            </a:fld>
            <a:endParaRPr lang="en-US" sz="1200" b="0">
              <a:latin typeface="Times" charset="0"/>
            </a:endParaRPr>
          </a:p>
        </p:txBody>
      </p:sp>
      <p:sp>
        <p:nvSpPr>
          <p:cNvPr id="10649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endParaRPr lang="en-US">
              <a:latin typeface="Times New Roman" charset="0"/>
            </a:endParaRPr>
          </a:p>
        </p:txBody>
      </p:sp>
      <p:sp>
        <p:nvSpPr>
          <p:cNvPr id="106500"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F48D450-20BD-AE48-9F05-6504E2359D33}" type="slidenum">
              <a:rPr lang="en-US" sz="1200" b="0">
                <a:latin typeface="Times" charset="0"/>
              </a:rPr>
              <a:pPr/>
              <a:t>49</a:t>
            </a:fld>
            <a:endParaRPr lang="en-US" sz="1200" b="0">
              <a:latin typeface="Times" charset="0"/>
            </a:endParaRPr>
          </a:p>
        </p:txBody>
      </p:sp>
      <p:sp>
        <p:nvSpPr>
          <p:cNvPr id="1075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endParaRPr lang="en-US">
              <a:latin typeface="Times New Roman" charset="0"/>
            </a:endParaRPr>
          </a:p>
        </p:txBody>
      </p:sp>
      <p:sp>
        <p:nvSpPr>
          <p:cNvPr id="107524"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266F97E-4100-6C4D-BC98-281DE736D022}" type="slidenum">
              <a:rPr lang="en-US" sz="1200" b="0">
                <a:latin typeface="Times" charset="0"/>
              </a:rPr>
              <a:pPr/>
              <a:t>50</a:t>
            </a:fld>
            <a:endParaRPr lang="en-US" sz="1200" b="0">
              <a:latin typeface="Times" charset="0"/>
            </a:endParaRPr>
          </a:p>
        </p:txBody>
      </p:sp>
      <p:sp>
        <p:nvSpPr>
          <p:cNvPr id="10854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p>
            <a:endParaRPr lang="en-US">
              <a:latin typeface="Times New Roman" charset="0"/>
            </a:endParaRPr>
          </a:p>
        </p:txBody>
      </p:sp>
      <p:sp>
        <p:nvSpPr>
          <p:cNvPr id="108548"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35FF6D-2AF5-8040-B5CA-CCA5932E510A}" type="slidenum">
              <a:rPr lang="en-US" sz="1200" b="0">
                <a:latin typeface="Times" charset="0"/>
              </a:rPr>
              <a:pPr/>
              <a:t>53</a:t>
            </a:fld>
            <a:endParaRPr lang="en-US" sz="1200" b="0">
              <a:latin typeface="Times" charset="0"/>
            </a:endParaRPr>
          </a:p>
        </p:txBody>
      </p:sp>
      <p:sp>
        <p:nvSpPr>
          <p:cNvPr id="109571" name="Rectangle 2"/>
          <p:cNvSpPr>
            <a:spLocks noChangeArrowheads="1" noTextEdit="1"/>
          </p:cNvSpPr>
          <p:nvPr>
            <p:ph type="sldImg"/>
          </p:nvPr>
        </p:nvSpPr>
        <p:spPr>
          <a:solidFill>
            <a:srgbClr val="FFFFFF"/>
          </a:solidFill>
          <a:ln/>
        </p:spPr>
      </p:sp>
      <p:sp>
        <p:nvSpPr>
          <p:cNvPr id="109572"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A0A5F62-090E-464A-9CDF-E1516A3D0F27}" type="slidenum">
              <a:rPr lang="en-US" sz="1200" b="0">
                <a:latin typeface="Times" charset="0"/>
              </a:rPr>
              <a:pPr/>
              <a:t>55</a:t>
            </a:fld>
            <a:endParaRPr lang="en-US" sz="1200" b="0">
              <a:latin typeface="Times" charset="0"/>
            </a:endParaRPr>
          </a:p>
        </p:txBody>
      </p:sp>
      <p:sp>
        <p:nvSpPr>
          <p:cNvPr id="110595" name="Rectangle 2"/>
          <p:cNvSpPr>
            <a:spLocks noChangeArrowheads="1" noTextEdit="1"/>
          </p:cNvSpPr>
          <p:nvPr>
            <p:ph type="sldImg"/>
          </p:nvPr>
        </p:nvSpPr>
        <p:spPr>
          <a:solidFill>
            <a:srgbClr val="FFFFFF"/>
          </a:solidFill>
          <a:ln/>
        </p:spPr>
      </p:sp>
      <p:sp>
        <p:nvSpPr>
          <p:cNvPr id="110596" name="Rectangle 3"/>
          <p:cNvSpPr>
            <a:spLocks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endParaRPr lang="en-US">
              <a:effectLst>
                <a:outerShdw blurRad="38100" dist="38100" dir="2700000" algn="tl">
                  <a:srgbClr val="000000"/>
                </a:outerShdw>
              </a:effectLst>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endParaRPr lang="en-US">
              <a:effectLst>
                <a:outerShdw blurRad="38100" dist="38100" dir="2700000" algn="tl">
                  <a:srgbClr val="000000"/>
                </a:outerShdw>
              </a:effectLst>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effectLst>
                <a:outerShdw blurRad="38100" dist="38100" dir="2700000" algn="tl">
                  <a:srgbClr val="000000"/>
                </a:outerShdw>
              </a:effectLst>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effectLst>
                <a:outerShdw blurRad="38100" dist="38100" dir="2700000" algn="tl">
                  <a:srgbClr val="000000"/>
                </a:outerShdw>
              </a:effectLst>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effectLst>
                <a:outerShdw blurRad="38100" dist="38100" dir="2700000" algn="tl">
                  <a:srgbClr val="000000"/>
                </a:outerShdw>
              </a:effectLst>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effectLst>
                <a:outerShdw blurRad="38100" dist="38100" dir="2700000" algn="tl">
                  <a:srgbClr val="000000"/>
                </a:outerShdw>
              </a:effectLst>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effectLst>
                <a:outerShdw blurRad="38100" dist="38100" dir="2700000" algn="tl">
                  <a:srgbClr val="000000"/>
                </a:outerShdw>
              </a:effectLst>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endParaRPr lang="en-US">
              <a:effectLst>
                <a:outerShdw blurRad="38100" dist="38100" dir="2700000" algn="tl">
                  <a:srgbClr val="000000"/>
                </a:outerShdw>
              </a:effectLst>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endParaRPr lang="en-US">
              <a:effectLst>
                <a:outerShdw blurRad="38100" dist="38100" dir="2700000" algn="tl">
                  <a:srgbClr val="000000"/>
                </a:outerShdw>
              </a:effectLst>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0D20FB60-B92C-2B4C-B130-70F1B9DF02FE}" type="slidenum">
              <a:rPr lang="en-US"/>
              <a:pPr/>
              <a:t>‹#›</a:t>
            </a:fld>
            <a:endParaRPr lang="en-US"/>
          </a:p>
        </p:txBody>
      </p:sp>
    </p:spTree>
    <p:extLst>
      <p:ext uri="{BB962C8B-B14F-4D97-AF65-F5344CB8AC3E}">
        <p14:creationId xmlns:p14="http://schemas.microsoft.com/office/powerpoint/2010/main" val="102784101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1133912069"/>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3137338021"/>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2144648417"/>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6502821"/>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2724852502"/>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2617112578"/>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Tree>
    <p:extLst>
      <p:ext uri="{BB962C8B-B14F-4D97-AF65-F5344CB8AC3E}">
        <p14:creationId xmlns:p14="http://schemas.microsoft.com/office/powerpoint/2010/main" val="267743094"/>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607375"/>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6263882"/>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8981527"/>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9" name="Text Box 21"/>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7.xml"/><Relationship Id="rId3"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 Type="http://schemas.openxmlformats.org/officeDocument/2006/relationships/tags" Target="../tags/tag4.xml"/><Relationship Id="rId2" Type="http://schemas.openxmlformats.org/officeDocument/2006/relationships/tags" Target="../tags/tag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39.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7.xml"/><Relationship Id="rId3" Type="http://schemas.openxmlformats.org/officeDocument/2006/relationships/image" Target="../media/image1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8.xml"/><Relationship Id="rId5" Type="http://schemas.openxmlformats.org/officeDocument/2006/relationships/image" Target="../media/image23.jpeg"/><Relationship Id="rId1" Type="http://schemas.openxmlformats.org/officeDocument/2006/relationships/tags" Target="../tags/tag8.xml"/><Relationship Id="rId2" Type="http://schemas.openxmlformats.org/officeDocument/2006/relationships/tags" Target="../tags/tag9.xml"/></Relationships>
</file>

<file path=ppt/slides/_rels/slide54.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7.xml"/><Relationship Id="rId3"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4.jpeg"/><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4.jpe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38.png"/><Relationship Id="rId8"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38.png"/><Relationship Id="rId11"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38.png"/><Relationship Id="rId11"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7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38.png"/><Relationship Id="rId11"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inai view2"/>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84707" name="Rectangle 3"/>
          <p:cNvSpPr>
            <a:spLocks noChangeArrowheads="1"/>
          </p:cNvSpPr>
          <p:nvPr/>
        </p:nvSpPr>
        <p:spPr bwMode="auto">
          <a:xfrm>
            <a:off x="-25400" y="0"/>
            <a:ext cx="9169400" cy="6858000"/>
          </a:xfrm>
          <a:prstGeom prst="rect">
            <a:avLst/>
          </a:prstGeom>
          <a:solidFill>
            <a:schemeClr val="bg1">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84708" name="Rectangle 4"/>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84710" name="Rectangle 6"/>
          <p:cNvSpPr>
            <a:spLocks noChangeArrowheads="1"/>
          </p:cNvSpPr>
          <p:nvPr/>
        </p:nvSpPr>
        <p:spPr bwMode="auto">
          <a:xfrm>
            <a:off x="669925" y="3003550"/>
            <a:ext cx="7802563" cy="758825"/>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ja-JP" altLang="en-US" sz="4400">
                <a:solidFill>
                  <a:schemeClr val="folHlink"/>
                </a:solidFill>
                <a:effectLst>
                  <a:outerShdw blurRad="38100" dist="38100" dir="2700000" algn="tl">
                    <a:srgbClr val="000000"/>
                  </a:outerShdw>
                </a:effectLst>
                <a:latin typeface="Helvetica" charset="0"/>
              </a:rPr>
              <a:t>“</a:t>
            </a:r>
            <a:r>
              <a:rPr lang="en-US" sz="4400">
                <a:solidFill>
                  <a:schemeClr val="folHlink"/>
                </a:solidFill>
                <a:effectLst>
                  <a:outerShdw blurRad="38100" dist="38100" dir="2700000" algn="tl">
                    <a:srgbClr val="000000"/>
                  </a:outerShdw>
                </a:effectLst>
                <a:latin typeface="Helvetica" charset="0"/>
              </a:rPr>
              <a:t>ANG TIPAN NI MOISES</a:t>
            </a:r>
            <a:r>
              <a:rPr lang="ja-JP" altLang="en-US" sz="4400">
                <a:solidFill>
                  <a:schemeClr val="folHlink"/>
                </a:solidFill>
                <a:effectLst>
                  <a:outerShdw blurRad="38100" dist="38100" dir="2700000" algn="tl">
                    <a:srgbClr val="000000"/>
                  </a:outerShdw>
                </a:effectLst>
                <a:latin typeface="Helvetica" charset="0"/>
              </a:rPr>
              <a:t>”</a:t>
            </a:r>
            <a:endParaRPr lang="en-US" sz="4400">
              <a:solidFill>
                <a:schemeClr val="folHlink"/>
              </a:solidFill>
              <a:effectLst>
                <a:outerShdw blurRad="38100" dist="38100" dir="2700000" algn="tl">
                  <a:srgbClr val="000000"/>
                </a:outerShdw>
              </a:effectLst>
              <a:latin typeface="Helvetica" charset="0"/>
            </a:endParaRPr>
          </a:p>
        </p:txBody>
      </p:sp>
      <p:sp>
        <p:nvSpPr>
          <p:cNvPr id="13318" name="Rectangle 7"/>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319" name="Rectangle 8"/>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320" name="Rectangle 9"/>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13321"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322" name="Rectangle 12"/>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323" name="Rectangle 13"/>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324" name="Rectangle 14"/>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584719" name="Rectangle 15"/>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84720" name="Rectangle 16"/>
          <p:cNvSpPr>
            <a:spLocks noChangeArrowheads="1"/>
          </p:cNvSpPr>
          <p:nvPr/>
        </p:nvSpPr>
        <p:spPr bwMode="auto">
          <a:xfrm>
            <a:off x="1377950" y="4552950"/>
            <a:ext cx="6388100" cy="1308100"/>
          </a:xfrm>
          <a:prstGeom prst="rect">
            <a:avLst/>
          </a:prstGeom>
          <a:noFill/>
          <a:ln w="12700">
            <a:noFill/>
            <a:miter lim="800000"/>
            <a:headEnd/>
            <a:tailEnd/>
          </a:ln>
          <a:effectLst>
            <a:outerShdw dist="74053" dir="1857825" algn="ctr" rotWithShape="0">
              <a:schemeClr val="bg2"/>
            </a:outerShdw>
          </a:effectLst>
        </p:spPr>
        <p:txBody>
          <a:bodyPr lIns="90487" tIns="44450" rIns="90487" bIns="44450">
            <a:spAutoFit/>
          </a:bodyPr>
          <a:lstStyle/>
          <a:p>
            <a:pPr algn="ctr"/>
            <a:r>
              <a:rPr lang="en-US" sz="3600">
                <a:solidFill>
                  <a:srgbClr val="00FF00"/>
                </a:solidFill>
                <a:effectLst>
                  <a:outerShdw blurRad="38100" dist="38100" dir="2700000" algn="tl">
                    <a:srgbClr val="000000"/>
                  </a:outerShdw>
                </a:effectLst>
                <a:latin typeface="Helvetica" charset="0"/>
              </a:rPr>
              <a:t> ANO ANG KASUNDUANG </a:t>
            </a:r>
            <a:r>
              <a:rPr lang="en-US" sz="4400" i="1">
                <a:effectLst>
                  <a:outerShdw blurRad="38100" dist="38100" dir="2700000" algn="tl">
                    <a:srgbClr val="000000"/>
                  </a:outerShdw>
                </a:effectLst>
                <a:latin typeface="Arial Black" charset="0"/>
              </a:rPr>
              <a:t>ITO </a:t>
            </a:r>
            <a:r>
              <a:rPr lang="en-US" sz="3600">
                <a:solidFill>
                  <a:srgbClr val="00FF00"/>
                </a:solidFill>
                <a:effectLst>
                  <a:outerShdw blurRad="38100" dist="38100" dir="2700000" algn="tl">
                    <a:srgbClr val="000000"/>
                  </a:outerShdw>
                </a:effectLst>
                <a:latin typeface="Helvetica" charset="0"/>
              </a:rPr>
              <a:t>? </a:t>
            </a:r>
            <a:endParaRPr lang="en-US" sz="3600">
              <a:effectLst>
                <a:outerShdw blurRad="38100" dist="38100" dir="2700000" algn="tl">
                  <a:srgbClr val="000000"/>
                </a:outerShdw>
              </a:effectLst>
              <a:latin typeface="Helvetica" charset="0"/>
            </a:endParaRPr>
          </a:p>
        </p:txBody>
      </p:sp>
      <p:grpSp>
        <p:nvGrpSpPr>
          <p:cNvPr id="13327" name="Group 17"/>
          <p:cNvGrpSpPr>
            <a:grpSpLocks/>
          </p:cNvGrpSpPr>
          <p:nvPr/>
        </p:nvGrpSpPr>
        <p:grpSpPr bwMode="auto">
          <a:xfrm>
            <a:off x="7127875" y="304800"/>
            <a:ext cx="1470025" cy="1638300"/>
            <a:chOff x="4490" y="192"/>
            <a:chExt cx="926" cy="1032"/>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3341" name="Rectangle 24"/>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342" name="Rectangle 25"/>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328" name="Text Box 2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84731" name="Rectangle 2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01</a:t>
            </a:r>
          </a:p>
        </p:txBody>
      </p:sp>
      <p:sp>
        <p:nvSpPr>
          <p:cNvPr id="13330" name="Text Box 2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84734" name="Rectangle 30"/>
          <p:cNvSpPr>
            <a:spLocks noChangeArrowheads="1"/>
          </p:cNvSpPr>
          <p:nvPr/>
        </p:nvSpPr>
        <p:spPr bwMode="auto">
          <a:xfrm>
            <a:off x="7545388" y="6521450"/>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584735" name="Text Box 31"/>
          <p:cNvSpPr txBox="1">
            <a:spLocks noChangeArrowheads="1"/>
          </p:cNvSpPr>
          <p:nvPr/>
        </p:nvSpPr>
        <p:spPr bwMode="auto">
          <a:xfrm>
            <a:off x="244475" y="2228850"/>
            <a:ext cx="6423025" cy="636588"/>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3200" dirty="0">
                <a:solidFill>
                  <a:srgbClr val="FFFF00"/>
                </a:solidFill>
                <a:latin typeface="Comic Sans MS" pitchFamily="66" charset="0"/>
                <a:ea typeface="+mn-ea"/>
              </a:rPr>
              <a:t>TULONG SA PAG-AARAL #15</a:t>
            </a:r>
          </a:p>
        </p:txBody>
      </p:sp>
      <p:sp>
        <p:nvSpPr>
          <p:cNvPr id="31" name="Rectangle 4"/>
          <p:cNvSpPr>
            <a:spLocks noChangeArrowheads="1"/>
          </p:cNvSpPr>
          <p:nvPr/>
        </p:nvSpPr>
        <p:spPr bwMode="auto">
          <a:xfrm>
            <a:off x="2206625" y="290513"/>
            <a:ext cx="4708525" cy="6381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1800" i="1">
                <a:solidFill>
                  <a:schemeClr val="folHlink"/>
                </a:solidFill>
                <a:effectLst>
                  <a:outerShdw blurRad="38100" dist="38100" dir="2700000" algn="tl">
                    <a:srgbClr val="000000"/>
                  </a:outerShdw>
                </a:effectLst>
                <a:latin typeface="Helvetica" charset="0"/>
              </a:rPr>
              <a:t>ANG ESPESYAL NA KASUNDUAN SA PAGITAN NG PANGINOON AT NI MOISES</a:t>
            </a:r>
          </a:p>
        </p:txBody>
      </p:sp>
      <p:sp>
        <p:nvSpPr>
          <p:cNvPr id="32" name="Rectangle 9"/>
          <p:cNvSpPr>
            <a:spLocks noChangeArrowheads="1"/>
          </p:cNvSpPr>
          <p:nvPr/>
        </p:nvSpPr>
        <p:spPr bwMode="auto">
          <a:xfrm>
            <a:off x="2592388" y="1555750"/>
            <a:ext cx="3779837" cy="698500"/>
          </a:xfrm>
          <a:prstGeom prst="rect">
            <a:avLst/>
          </a:prstGeom>
          <a:noFill/>
          <a:ln w="12700">
            <a:noFill/>
            <a:miter lim="800000"/>
            <a:headEnd/>
            <a:tailEnd/>
          </a:ln>
          <a:effectLst>
            <a:outerShdw dist="89803" dir="2700000" algn="ctr" rotWithShape="0">
              <a:schemeClr val="bg2"/>
            </a:outerShdw>
          </a:effectLst>
        </p:spPr>
        <p:txBody>
          <a:bodyPr wrap="none" lIns="90487" tIns="44450" rIns="90487" bIns="44450">
            <a:spAutoFit/>
          </a:bodyPr>
          <a:lstStyle/>
          <a:p>
            <a:pPr algn="ctr"/>
            <a:r>
              <a:rPr lang="en-US" sz="2000">
                <a:effectLst>
                  <a:outerShdw blurRad="38100" dist="38100" dir="2700000" algn="tl">
                    <a:srgbClr val="000000"/>
                  </a:outerShdw>
                </a:effectLst>
                <a:latin typeface="Helvetica" charset="0"/>
              </a:rPr>
              <a:t> MULA SA AKLAT NG EXODO</a:t>
            </a:r>
          </a:p>
          <a:p>
            <a:pPr algn="ctr"/>
            <a:r>
              <a:rPr lang="en-US" sz="2000">
                <a:effectLst>
                  <a:outerShdw blurRad="38100" dist="38100" dir="2700000" algn="tl">
                    <a:srgbClr val="000000"/>
                  </a:outerShdw>
                </a:effectLst>
                <a:latin typeface="Helvetica" charset="0"/>
              </a:rPr>
              <a:t>NG LUMANG TIPAN: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fade">
                                      <p:cBhvr>
                                        <p:cTn id="7" dur="1000"/>
                                        <p:tgtEl>
                                          <p:spTgt spid="5847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84735"/>
                                        </p:tgtEl>
                                        <p:attrNameLst>
                                          <p:attrName>style.visibility</p:attrName>
                                        </p:attrNameLst>
                                      </p:cBhvr>
                                      <p:to>
                                        <p:strVal val="visible"/>
                                      </p:to>
                                    </p:set>
                                    <p:anim calcmode="lin" valueType="num">
                                      <p:cBhvr additive="base">
                                        <p:cTn id="11" dur="500" fill="hold"/>
                                        <p:tgtEl>
                                          <p:spTgt spid="584735"/>
                                        </p:tgtEl>
                                        <p:attrNameLst>
                                          <p:attrName>ppt_x</p:attrName>
                                        </p:attrNameLst>
                                      </p:cBhvr>
                                      <p:tavLst>
                                        <p:tav tm="0">
                                          <p:val>
                                            <p:strVal val="0-#ppt_w/2"/>
                                          </p:val>
                                        </p:tav>
                                        <p:tav tm="100000">
                                          <p:val>
                                            <p:strVal val="#ppt_x"/>
                                          </p:val>
                                        </p:tav>
                                      </p:tavLst>
                                    </p:anim>
                                    <p:anim calcmode="lin" valueType="num">
                                      <p:cBhvr additive="base">
                                        <p:cTn id="12"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p:bldP spid="584735"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1058"/>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pic>
        <p:nvPicPr>
          <p:cNvPr id="22531" name="Picture 1056" descr="Sinai view2"/>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24995" name="Rectangle 105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424976" name="Text Box 1040"/>
          <p:cNvSpPr txBox="1">
            <a:spLocks noChangeArrowheads="1"/>
          </p:cNvSpPr>
          <p:nvPr/>
        </p:nvSpPr>
        <p:spPr bwMode="auto">
          <a:xfrm>
            <a:off x="406400" y="457200"/>
            <a:ext cx="8737600" cy="641350"/>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3600" dirty="0" err="1">
                <a:solidFill>
                  <a:srgbClr val="FFFF00"/>
                </a:solidFill>
                <a:latin typeface="Comic Sans MS" pitchFamily="66" charset="0"/>
                <a:ea typeface="+mn-ea"/>
              </a:rPr>
              <a:t>Ang</a:t>
            </a:r>
            <a:r>
              <a:rPr lang="en-US" sz="3600" dirty="0">
                <a:solidFill>
                  <a:srgbClr val="FFFF00"/>
                </a:solidFill>
                <a:latin typeface="Comic Sans MS" pitchFamily="66" charset="0"/>
                <a:ea typeface="+mn-ea"/>
              </a:rPr>
              <a:t> </a:t>
            </a:r>
            <a:r>
              <a:rPr lang="en-US" sz="3600" dirty="0" err="1">
                <a:solidFill>
                  <a:srgbClr val="FFFF00"/>
                </a:solidFill>
                <a:latin typeface="Comic Sans MS" pitchFamily="66" charset="0"/>
                <a:ea typeface="+mn-ea"/>
              </a:rPr>
              <a:t>mga</a:t>
            </a:r>
            <a:r>
              <a:rPr lang="en-US" sz="3600" dirty="0">
                <a:solidFill>
                  <a:srgbClr val="FFFF00"/>
                </a:solidFill>
                <a:latin typeface="Comic Sans MS" pitchFamily="66" charset="0"/>
                <a:ea typeface="+mn-ea"/>
              </a:rPr>
              <a:t> </a:t>
            </a:r>
            <a:r>
              <a:rPr lang="en-US" sz="3600" dirty="0" err="1">
                <a:solidFill>
                  <a:srgbClr val="FFFF00"/>
                </a:solidFill>
                <a:latin typeface="Comic Sans MS" pitchFamily="66" charset="0"/>
                <a:ea typeface="+mn-ea"/>
              </a:rPr>
              <a:t>Pahiwatig</a:t>
            </a:r>
            <a:r>
              <a:rPr lang="en-US" sz="3600" dirty="0">
                <a:solidFill>
                  <a:srgbClr val="FFFF00"/>
                </a:solidFill>
                <a:latin typeface="Comic Sans MS" pitchFamily="66" charset="0"/>
                <a:ea typeface="+mn-ea"/>
              </a:rPr>
              <a:t> </a:t>
            </a:r>
            <a:r>
              <a:rPr lang="en-US" sz="3600" dirty="0" err="1">
                <a:solidFill>
                  <a:srgbClr val="FFFF00"/>
                </a:solidFill>
                <a:latin typeface="Comic Sans MS" pitchFamily="66" charset="0"/>
                <a:ea typeface="+mn-ea"/>
              </a:rPr>
              <a:t>ng</a:t>
            </a:r>
            <a:r>
              <a:rPr lang="en-US" sz="3600" dirty="0">
                <a:solidFill>
                  <a:srgbClr val="FFFF00"/>
                </a:solidFill>
                <a:latin typeface="Comic Sans MS" pitchFamily="66" charset="0"/>
                <a:ea typeface="+mn-ea"/>
              </a:rPr>
              <a:t> </a:t>
            </a:r>
            <a:r>
              <a:rPr lang="en-US" sz="3600" dirty="0" err="1">
                <a:solidFill>
                  <a:srgbClr val="FFFF00"/>
                </a:solidFill>
                <a:latin typeface="Comic Sans MS" pitchFamily="66" charset="0"/>
                <a:ea typeface="+mn-ea"/>
              </a:rPr>
              <a:t>Tipan</a:t>
            </a:r>
            <a:r>
              <a:rPr lang="en-US" sz="3600" dirty="0">
                <a:solidFill>
                  <a:srgbClr val="FFFF00"/>
                </a:solidFill>
                <a:latin typeface="Comic Sans MS" pitchFamily="66" charset="0"/>
                <a:ea typeface="+mn-ea"/>
              </a:rPr>
              <a:t> </a:t>
            </a:r>
            <a:r>
              <a:rPr lang="en-US" sz="3600" dirty="0" err="1">
                <a:solidFill>
                  <a:srgbClr val="FFFF00"/>
                </a:solidFill>
                <a:latin typeface="Comic Sans MS" pitchFamily="66" charset="0"/>
                <a:ea typeface="+mn-ea"/>
              </a:rPr>
              <a:t>ni</a:t>
            </a:r>
            <a:r>
              <a:rPr lang="en-US" sz="3600" dirty="0">
                <a:solidFill>
                  <a:srgbClr val="FFFF00"/>
                </a:solidFill>
                <a:latin typeface="Comic Sans MS" pitchFamily="66" charset="0"/>
                <a:ea typeface="+mn-ea"/>
              </a:rPr>
              <a:t> </a:t>
            </a:r>
            <a:r>
              <a:rPr lang="en-US" sz="3600" dirty="0" err="1">
                <a:solidFill>
                  <a:srgbClr val="FFFF00"/>
                </a:solidFill>
                <a:latin typeface="Comic Sans MS" pitchFamily="66" charset="0"/>
                <a:ea typeface="+mn-ea"/>
              </a:rPr>
              <a:t>Moises</a:t>
            </a:r>
            <a:endParaRPr lang="en-US" sz="3600" dirty="0">
              <a:solidFill>
                <a:srgbClr val="FFFF00"/>
              </a:solidFill>
              <a:latin typeface="Comic Sans MS" pitchFamily="66" charset="0"/>
              <a:ea typeface="+mn-ea"/>
            </a:endParaRPr>
          </a:p>
        </p:txBody>
      </p:sp>
      <p:sp>
        <p:nvSpPr>
          <p:cNvPr id="424977" name="Text Box 1041"/>
          <p:cNvSpPr txBox="1">
            <a:spLocks noChangeArrowheads="1"/>
          </p:cNvSpPr>
          <p:nvPr/>
        </p:nvSpPr>
        <p:spPr bwMode="auto">
          <a:xfrm>
            <a:off x="393700" y="1397000"/>
            <a:ext cx="7518400" cy="519113"/>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chemeClr val="folHlink"/>
                </a:solidFill>
                <a:latin typeface="Comic Sans MS" pitchFamily="66" charset="0"/>
                <a:ea typeface="+mn-ea"/>
              </a:rPr>
              <a:t>1. </a:t>
            </a:r>
            <a:r>
              <a:rPr lang="en-US" sz="2800" dirty="0" err="1">
                <a:solidFill>
                  <a:schemeClr val="folHlink"/>
                </a:solidFill>
                <a:latin typeface="Comic Sans MS" pitchFamily="66" charset="0"/>
                <a:ea typeface="+mn-ea"/>
              </a:rPr>
              <a:t>Ang</a:t>
            </a:r>
            <a:r>
              <a:rPr lang="en-US" sz="2800" dirty="0">
                <a:solidFill>
                  <a:schemeClr val="folHlink"/>
                </a:solidFill>
                <a:latin typeface="Comic Sans MS" pitchFamily="66" charset="0"/>
                <a:ea typeface="+mn-ea"/>
              </a:rPr>
              <a:t> </a:t>
            </a:r>
            <a:r>
              <a:rPr lang="en-US" sz="2800" dirty="0" err="1">
                <a:latin typeface="Comic Sans MS" pitchFamily="66" charset="0"/>
                <a:ea typeface="+mn-ea"/>
              </a:rPr>
              <a:t>pansamantalang</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kasunduan</a:t>
            </a:r>
            <a:r>
              <a:rPr lang="en-US" sz="2800" dirty="0">
                <a:solidFill>
                  <a:schemeClr val="folHlink"/>
                </a:solidFill>
                <a:latin typeface="Comic Sans MS" pitchFamily="66" charset="0"/>
                <a:ea typeface="+mn-ea"/>
              </a:rPr>
              <a:t>.</a:t>
            </a:r>
          </a:p>
        </p:txBody>
      </p:sp>
      <p:sp>
        <p:nvSpPr>
          <p:cNvPr id="424978" name="Text Box 1042"/>
          <p:cNvSpPr txBox="1">
            <a:spLocks noChangeArrowheads="1"/>
          </p:cNvSpPr>
          <p:nvPr/>
        </p:nvSpPr>
        <p:spPr bwMode="auto">
          <a:xfrm>
            <a:off x="355600" y="2286000"/>
            <a:ext cx="7747000" cy="519113"/>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chemeClr val="folHlink"/>
                </a:solidFill>
                <a:latin typeface="Comic Sans MS" pitchFamily="66" charset="0"/>
                <a:ea typeface="+mn-ea"/>
              </a:rPr>
              <a:t>2. </a:t>
            </a:r>
            <a:r>
              <a:rPr lang="en-US" sz="2800" dirty="0" err="1">
                <a:solidFill>
                  <a:schemeClr val="folHlink"/>
                </a:solidFill>
                <a:latin typeface="Comic Sans MS" pitchFamily="66" charset="0"/>
                <a:ea typeface="+mn-ea"/>
              </a:rPr>
              <a:t>Ang</a:t>
            </a:r>
            <a:r>
              <a:rPr lang="en-US" sz="2800" dirty="0">
                <a:solidFill>
                  <a:schemeClr val="folHlink"/>
                </a:solidFill>
                <a:latin typeface="Comic Sans MS" pitchFamily="66" charset="0"/>
                <a:ea typeface="+mn-ea"/>
              </a:rPr>
              <a:t> </a:t>
            </a:r>
            <a:r>
              <a:rPr lang="en-US" sz="2800" dirty="0" err="1">
                <a:latin typeface="Comic Sans MS" pitchFamily="66" charset="0"/>
                <a:ea typeface="+mn-ea"/>
              </a:rPr>
              <a:t>pasubaling</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kasunduan</a:t>
            </a:r>
            <a:r>
              <a:rPr lang="en-US" sz="2800" dirty="0">
                <a:solidFill>
                  <a:schemeClr val="folHlink"/>
                </a:solidFill>
                <a:latin typeface="Comic Sans MS" pitchFamily="66" charset="0"/>
                <a:ea typeface="+mn-ea"/>
              </a:rPr>
              <a:t>.</a:t>
            </a:r>
          </a:p>
        </p:txBody>
      </p:sp>
      <p:sp>
        <p:nvSpPr>
          <p:cNvPr id="424979" name="Text Box 1043"/>
          <p:cNvSpPr txBox="1">
            <a:spLocks noChangeArrowheads="1"/>
          </p:cNvSpPr>
          <p:nvPr/>
        </p:nvSpPr>
        <p:spPr bwMode="auto">
          <a:xfrm>
            <a:off x="355600" y="3302000"/>
            <a:ext cx="8532813" cy="946150"/>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chemeClr val="folHlink"/>
                </a:solidFill>
                <a:latin typeface="Comic Sans MS" pitchFamily="66" charset="0"/>
                <a:ea typeface="+mn-ea"/>
              </a:rPr>
              <a:t>3. </a:t>
            </a:r>
            <a:r>
              <a:rPr lang="en-US" sz="2800" dirty="0" err="1">
                <a:solidFill>
                  <a:schemeClr val="folHlink"/>
                </a:solidFill>
                <a:latin typeface="Comic Sans MS" pitchFamily="66" charset="0"/>
                <a:ea typeface="+mn-ea"/>
              </a:rPr>
              <a:t>Natamo</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nito</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ang</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layunin</a:t>
            </a:r>
            <a:r>
              <a:rPr lang="en-US" sz="2800" dirty="0">
                <a:solidFill>
                  <a:schemeClr val="folHlink"/>
                </a:solidFill>
                <a:latin typeface="Comic Sans MS" pitchFamily="66" charset="0"/>
                <a:ea typeface="+mn-ea"/>
              </a:rPr>
              <a:t> at </a:t>
            </a:r>
            <a:r>
              <a:rPr lang="en-US" sz="2800" dirty="0" err="1">
                <a:solidFill>
                  <a:schemeClr val="folHlink"/>
                </a:solidFill>
                <a:latin typeface="Comic Sans MS" pitchFamily="66" charset="0"/>
                <a:ea typeface="+mn-ea"/>
              </a:rPr>
              <a:t>resulta</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sa</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ministerio</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ni</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Jesu</a:t>
            </a:r>
            <a:r>
              <a:rPr lang="en-US" sz="2800" dirty="0">
                <a:solidFill>
                  <a:schemeClr val="folHlink"/>
                </a:solidFill>
                <a:latin typeface="Comic Sans MS" pitchFamily="66" charset="0"/>
                <a:ea typeface="+mn-ea"/>
              </a:rPr>
              <a:t> Cristo. </a:t>
            </a:r>
            <a:r>
              <a:rPr lang="en-US" sz="2800" dirty="0" err="1">
                <a:latin typeface="Comic Sans MS" pitchFamily="66" charset="0"/>
                <a:ea typeface="+mn-ea"/>
              </a:rPr>
              <a:t>Doon</a:t>
            </a:r>
            <a:r>
              <a:rPr lang="en-US" sz="2800" dirty="0">
                <a:latin typeface="Comic Sans MS" pitchFamily="66" charset="0"/>
                <a:ea typeface="+mn-ea"/>
              </a:rPr>
              <a:t> </a:t>
            </a:r>
            <a:r>
              <a:rPr lang="en-US" sz="2800" dirty="0" err="1">
                <a:latin typeface="Comic Sans MS" pitchFamily="66" charset="0"/>
                <a:ea typeface="+mn-ea"/>
              </a:rPr>
              <a:t>nagtapos</a:t>
            </a:r>
            <a:r>
              <a:rPr lang="en-US" sz="2800" dirty="0">
                <a:solidFill>
                  <a:srgbClr val="99CCFF"/>
                </a:solidFill>
                <a:latin typeface="Comic Sans MS" pitchFamily="66" charset="0"/>
                <a:ea typeface="+mn-ea"/>
              </a:rPr>
              <a:t>.</a:t>
            </a:r>
          </a:p>
        </p:txBody>
      </p:sp>
      <p:sp>
        <p:nvSpPr>
          <p:cNvPr id="424980" name="Text Box 1044"/>
          <p:cNvSpPr txBox="1">
            <a:spLocks noChangeArrowheads="1"/>
          </p:cNvSpPr>
          <p:nvPr/>
        </p:nvSpPr>
        <p:spPr bwMode="auto">
          <a:xfrm>
            <a:off x="349250" y="4648200"/>
            <a:ext cx="8677275" cy="1373188"/>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chemeClr val="folHlink"/>
                </a:solidFill>
                <a:latin typeface="Comic Sans MS" pitchFamily="66" charset="0"/>
                <a:ea typeface="+mn-ea"/>
              </a:rPr>
              <a:t>4. Nang </a:t>
            </a:r>
            <a:r>
              <a:rPr lang="en-US" sz="2800" dirty="0" err="1">
                <a:solidFill>
                  <a:schemeClr val="folHlink"/>
                </a:solidFill>
                <a:latin typeface="Comic Sans MS" pitchFamily="66" charset="0"/>
                <a:ea typeface="+mn-ea"/>
              </a:rPr>
              <a:t>napakilala</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ang</a:t>
            </a:r>
            <a:r>
              <a:rPr lang="en-US" sz="2800" dirty="0">
                <a:solidFill>
                  <a:schemeClr val="folHlink"/>
                </a:solidFill>
                <a:latin typeface="Comic Sans MS" pitchFamily="66" charset="0"/>
                <a:ea typeface="+mn-ea"/>
              </a:rPr>
              <a:t> Banal </a:t>
            </a:r>
            <a:r>
              <a:rPr lang="en-US" sz="2800" dirty="0" err="1">
                <a:solidFill>
                  <a:schemeClr val="folHlink"/>
                </a:solidFill>
                <a:latin typeface="Comic Sans MS" pitchFamily="66" charset="0"/>
                <a:ea typeface="+mn-ea"/>
              </a:rPr>
              <a:t>na</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Espirito</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sa</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mundo</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ang</a:t>
            </a:r>
            <a:r>
              <a:rPr lang="en-US" sz="2800" dirty="0">
                <a:solidFill>
                  <a:schemeClr val="folHlink"/>
                </a:solidFill>
                <a:latin typeface="Comic Sans MS" pitchFamily="66" charset="0"/>
                <a:ea typeface="+mn-ea"/>
              </a:rPr>
              <a:t> Batas ay </a:t>
            </a:r>
            <a:r>
              <a:rPr lang="en-US" sz="2800" dirty="0" err="1">
                <a:solidFill>
                  <a:schemeClr val="folHlink"/>
                </a:solidFill>
                <a:latin typeface="Comic Sans MS" pitchFamily="66" charset="0"/>
                <a:ea typeface="+mn-ea"/>
              </a:rPr>
              <a:t>naging</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bahagi</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ng</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buhay</a:t>
            </a:r>
            <a:r>
              <a:rPr lang="en-US" sz="2800" dirty="0">
                <a:solidFill>
                  <a:schemeClr val="folHlink"/>
                </a:solidFill>
                <a:latin typeface="Comic Sans MS" pitchFamily="66" charset="0"/>
                <a:ea typeface="+mn-ea"/>
              </a:rPr>
              <a:t> at </a:t>
            </a:r>
            <a:r>
              <a:rPr lang="en-US" sz="2800" dirty="0" err="1">
                <a:solidFill>
                  <a:schemeClr val="folHlink"/>
                </a:solidFill>
                <a:latin typeface="Comic Sans MS" pitchFamily="66" charset="0"/>
                <a:ea typeface="+mn-ea"/>
              </a:rPr>
              <a:t>puso</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ng</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bawat</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nananampalataya</a:t>
            </a:r>
            <a:r>
              <a:rPr lang="en-US" sz="2800" dirty="0">
                <a:solidFill>
                  <a:schemeClr val="folHlink"/>
                </a:solidFill>
                <a:latin typeface="Comic Sans MS" pitchFamily="66" charset="0"/>
                <a:ea typeface="+mn-ea"/>
              </a:rPr>
              <a:t>!</a:t>
            </a:r>
          </a:p>
        </p:txBody>
      </p:sp>
      <p:sp>
        <p:nvSpPr>
          <p:cNvPr id="424981" name="Oval 1045"/>
          <p:cNvSpPr>
            <a:spLocks noChangeArrowheads="1"/>
          </p:cNvSpPr>
          <p:nvPr/>
        </p:nvSpPr>
        <p:spPr bwMode="auto">
          <a:xfrm>
            <a:off x="1658938" y="1397000"/>
            <a:ext cx="2859087" cy="558800"/>
          </a:xfrm>
          <a:prstGeom prst="ellipse">
            <a:avLst/>
          </a:prstGeom>
          <a:noFill/>
          <a:ln w="38100">
            <a:solidFill>
              <a:schemeClr val="tx1"/>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424982" name="Oval 1046"/>
          <p:cNvSpPr>
            <a:spLocks noChangeArrowheads="1"/>
          </p:cNvSpPr>
          <p:nvPr/>
        </p:nvSpPr>
        <p:spPr bwMode="auto">
          <a:xfrm>
            <a:off x="1604963" y="2273300"/>
            <a:ext cx="1955800" cy="558800"/>
          </a:xfrm>
          <a:prstGeom prst="ellipse">
            <a:avLst/>
          </a:prstGeom>
          <a:noFill/>
          <a:ln w="38100">
            <a:solidFill>
              <a:schemeClr val="tx1"/>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424983" name="Oval 1047"/>
          <p:cNvSpPr>
            <a:spLocks noChangeArrowheads="1"/>
          </p:cNvSpPr>
          <p:nvPr/>
        </p:nvSpPr>
        <p:spPr bwMode="auto">
          <a:xfrm>
            <a:off x="4764088" y="3708400"/>
            <a:ext cx="2900362" cy="558800"/>
          </a:xfrm>
          <a:prstGeom prst="ellipse">
            <a:avLst/>
          </a:prstGeom>
          <a:noFill/>
          <a:ln w="38100">
            <a:solidFill>
              <a:schemeClr val="tx1"/>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2541" name="Text Box 104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4986" name="Rectangle 10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4989" name="Rectangle 1053"/>
          <p:cNvSpPr>
            <a:spLocks noChangeArrowheads="1"/>
          </p:cNvSpPr>
          <p:nvPr/>
        </p:nvSpPr>
        <p:spPr bwMode="auto">
          <a:xfrm>
            <a:off x="8085138"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10</a:t>
            </a:r>
          </a:p>
        </p:txBody>
      </p:sp>
      <p:sp>
        <p:nvSpPr>
          <p:cNvPr id="22544" name="Text Box 1055"/>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22545" name="Text Box 106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24997" name="Rectangle 1061"/>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425001" name="Text Box 1065"/>
          <p:cNvSpPr txBox="1">
            <a:spLocks noChangeArrowheads="1"/>
          </p:cNvSpPr>
          <p:nvPr/>
        </p:nvSpPr>
        <p:spPr bwMode="auto">
          <a:xfrm>
            <a:off x="344488" y="4640263"/>
            <a:ext cx="8677275" cy="946150"/>
          </a:xfrm>
          <a:prstGeom prst="rect">
            <a:avLst/>
          </a:prstGeom>
          <a:noFill/>
          <a:ln w="9525">
            <a:noFill/>
            <a:miter lim="800000"/>
            <a:headEnd/>
            <a:tailEnd/>
          </a:ln>
          <a:effectLst>
            <a:outerShdw dist="81320" dir="3080412" algn="ctr" rotWithShape="0">
              <a:schemeClr val="bg2"/>
            </a:outerShdw>
          </a:effectLst>
        </p:spPr>
        <p:txBody>
          <a:bodyPr>
            <a:spAutoFit/>
          </a:bodyPr>
          <a:lstStyle/>
          <a:p>
            <a:pPr>
              <a:spcBef>
                <a:spcPct val="50000"/>
              </a:spcBef>
              <a:defRPr/>
            </a:pPr>
            <a:r>
              <a:rPr lang="en-US" sz="2800" dirty="0">
                <a:solidFill>
                  <a:srgbClr val="FF0000"/>
                </a:solidFill>
                <a:latin typeface="Comic Sans MS" pitchFamily="66" charset="0"/>
                <a:ea typeface="+mn-ea"/>
              </a:rPr>
              <a:t>4. Nang </a:t>
            </a:r>
            <a:r>
              <a:rPr lang="en-US" sz="2800" dirty="0" err="1">
                <a:solidFill>
                  <a:srgbClr val="FF0000"/>
                </a:solidFill>
                <a:latin typeface="Comic Sans MS" pitchFamily="66" charset="0"/>
                <a:ea typeface="+mn-ea"/>
              </a:rPr>
              <a:t>napakilala</a:t>
            </a:r>
            <a:r>
              <a:rPr lang="en-US" sz="2800" dirty="0">
                <a:solidFill>
                  <a:srgbClr val="FF0000"/>
                </a:solidFill>
                <a:latin typeface="Comic Sans MS" pitchFamily="66" charset="0"/>
                <a:ea typeface="+mn-ea"/>
              </a:rPr>
              <a:t> </a:t>
            </a:r>
            <a:r>
              <a:rPr lang="en-US" sz="2800" dirty="0" err="1">
                <a:solidFill>
                  <a:srgbClr val="FF0000"/>
                </a:solidFill>
                <a:latin typeface="Comic Sans MS" pitchFamily="66" charset="0"/>
                <a:ea typeface="+mn-ea"/>
              </a:rPr>
              <a:t>ang</a:t>
            </a:r>
            <a:r>
              <a:rPr lang="en-US" sz="2800" dirty="0">
                <a:solidFill>
                  <a:srgbClr val="FF0000"/>
                </a:solidFill>
                <a:latin typeface="Comic Sans MS" pitchFamily="66" charset="0"/>
                <a:ea typeface="+mn-ea"/>
              </a:rPr>
              <a:t> Banal </a:t>
            </a:r>
            <a:r>
              <a:rPr lang="en-US" sz="2800" dirty="0" err="1">
                <a:solidFill>
                  <a:srgbClr val="FF0000"/>
                </a:solidFill>
                <a:latin typeface="Comic Sans MS" pitchFamily="66" charset="0"/>
                <a:ea typeface="+mn-ea"/>
              </a:rPr>
              <a:t>na</a:t>
            </a:r>
            <a:r>
              <a:rPr lang="en-US" sz="2800" dirty="0">
                <a:solidFill>
                  <a:srgbClr val="FF0000"/>
                </a:solidFill>
                <a:latin typeface="Comic Sans MS" pitchFamily="66" charset="0"/>
                <a:ea typeface="+mn-ea"/>
              </a:rPr>
              <a:t> </a:t>
            </a:r>
            <a:r>
              <a:rPr lang="en-US" sz="2800" dirty="0" err="1">
                <a:solidFill>
                  <a:srgbClr val="FF0000"/>
                </a:solidFill>
                <a:latin typeface="Comic Sans MS" pitchFamily="66" charset="0"/>
                <a:ea typeface="+mn-ea"/>
              </a:rPr>
              <a:t>Espirito</a:t>
            </a:r>
            <a:r>
              <a:rPr lang="en-US" sz="2800" dirty="0">
                <a:solidFill>
                  <a:srgbClr val="FF0000"/>
                </a:solidFill>
                <a:latin typeface="Comic Sans MS" pitchFamily="66" charset="0"/>
                <a:ea typeface="+mn-ea"/>
              </a:rPr>
              <a:t> </a:t>
            </a:r>
            <a:r>
              <a:rPr lang="en-US" sz="2800" dirty="0" err="1">
                <a:solidFill>
                  <a:srgbClr val="FF0000"/>
                </a:solidFill>
                <a:latin typeface="Comic Sans MS" pitchFamily="66" charset="0"/>
                <a:ea typeface="+mn-ea"/>
              </a:rPr>
              <a:t>sa</a:t>
            </a:r>
            <a:r>
              <a:rPr lang="en-US" sz="2800" dirty="0">
                <a:solidFill>
                  <a:srgbClr val="FF0000"/>
                </a:solidFill>
                <a:latin typeface="Comic Sans MS" pitchFamily="66" charset="0"/>
                <a:ea typeface="+mn-ea"/>
              </a:rPr>
              <a:t> </a:t>
            </a:r>
            <a:r>
              <a:rPr lang="en-US" sz="2800" dirty="0" err="1">
                <a:solidFill>
                  <a:srgbClr val="FF0000"/>
                </a:solidFill>
                <a:latin typeface="Comic Sans MS" pitchFamily="66" charset="0"/>
                <a:ea typeface="+mn-ea"/>
              </a:rPr>
              <a:t>mundo</a:t>
            </a:r>
            <a:r>
              <a:rPr lang="en-US" sz="2800" dirty="0">
                <a:solidFill>
                  <a:srgbClr val="FF0000"/>
                </a:solidFill>
                <a:latin typeface="Comic Sans MS" pitchFamily="66" charset="0"/>
                <a:ea typeface="+mn-ea"/>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iterate type="lt">
                                    <p:tmPct val="0"/>
                                  </p:iterate>
                                  <p:childTnLst>
                                    <p:set>
                                      <p:cBhvr>
                                        <p:cTn id="42" dur="1" fill="hold">
                                          <p:stCondLst>
                                            <p:cond delay="0"/>
                                          </p:stCondLst>
                                        </p:cTn>
                                        <p:tgtEl>
                                          <p:spTgt spid="425001"/>
                                        </p:tgtEl>
                                        <p:attrNameLst>
                                          <p:attrName>style.visibility</p:attrName>
                                        </p:attrNameLst>
                                      </p:cBhvr>
                                      <p:to>
                                        <p:strVal val="visible"/>
                                      </p:to>
                                    </p:set>
                                    <p:anim calcmode="lin" valueType="num">
                                      <p:cBhvr>
                                        <p:cTn id="43" dur="500" fill="hold"/>
                                        <p:tgtEl>
                                          <p:spTgt spid="425001"/>
                                        </p:tgtEl>
                                        <p:attrNameLst>
                                          <p:attrName>ppt_w</p:attrName>
                                        </p:attrNameLst>
                                      </p:cBhvr>
                                      <p:tavLst>
                                        <p:tav tm="0">
                                          <p:val>
                                            <p:fltVal val="0"/>
                                          </p:val>
                                        </p:tav>
                                        <p:tav tm="100000">
                                          <p:val>
                                            <p:strVal val="#ppt_w"/>
                                          </p:val>
                                        </p:tav>
                                      </p:tavLst>
                                    </p:anim>
                                    <p:anim calcmode="lin" valueType="num">
                                      <p:cBhvr>
                                        <p:cTn id="44" dur="500" fill="hold"/>
                                        <p:tgtEl>
                                          <p:spTgt spid="4250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P spid="42500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524000" y="1933575"/>
            <a:ext cx="6680200" cy="4051300"/>
          </a:xfrm>
          <a:prstGeom prst="rect">
            <a:avLst/>
          </a:prstGeom>
          <a:noFill/>
          <a:ln w="12700">
            <a:noFill/>
            <a:miter lim="800000"/>
            <a:headEnd/>
            <a:tailEnd/>
          </a:ln>
          <a:effectLst>
            <a:outerShdw dist="143684" dir="2700000" algn="ctr" rotWithShape="0">
              <a:schemeClr val="bg2"/>
            </a:outerShdw>
          </a:effectLst>
        </p:spPr>
        <p:txBody>
          <a:bodyPr lIns="90487" tIns="44450" rIns="90487" bIns="44450">
            <a:spAutoFit/>
          </a:bodyPr>
          <a:lstStyle/>
          <a:p>
            <a:pPr algn="ctr">
              <a:spcBef>
                <a:spcPct val="50000"/>
              </a:spcBef>
            </a:pPr>
            <a:r>
              <a:rPr lang="en-US" sz="4000" i="1">
                <a:latin typeface="Times New Roman" charset="0"/>
              </a:rPr>
              <a:t>Sinabi ni Jesus:</a:t>
            </a:r>
            <a:endParaRPr lang="en-US" sz="4000" b="0" i="1">
              <a:latin typeface="Times New Roman" charset="0"/>
            </a:endParaRPr>
          </a:p>
          <a:p>
            <a:pPr>
              <a:spcBef>
                <a:spcPct val="50000"/>
              </a:spcBef>
            </a:pPr>
            <a:r>
              <a:rPr lang="ja-JP" altLang="en-US" sz="4000" i="1">
                <a:solidFill>
                  <a:schemeClr val="tx2"/>
                </a:solidFill>
                <a:latin typeface="Times New Roman" charset="0"/>
              </a:rPr>
              <a:t>“</a:t>
            </a:r>
            <a:r>
              <a:rPr lang="en-US" sz="4000" i="1">
                <a:solidFill>
                  <a:schemeClr val="tx2"/>
                </a:solidFill>
                <a:latin typeface="Times New Roman" charset="0"/>
              </a:rPr>
              <a:t>Huwag ninyong isiping ako</a:t>
            </a:r>
            <a:r>
              <a:rPr lang="ja-JP" altLang="en-US" sz="4000" i="1">
                <a:solidFill>
                  <a:schemeClr val="tx2"/>
                </a:solidFill>
                <a:latin typeface="Times New Roman" charset="0"/>
              </a:rPr>
              <a:t>’</a:t>
            </a:r>
            <a:r>
              <a:rPr lang="en-US" sz="4000" i="1">
                <a:solidFill>
                  <a:schemeClr val="tx2"/>
                </a:solidFill>
                <a:latin typeface="Times New Roman" charset="0"/>
              </a:rPr>
              <a:t>y naparito upang sirain ang kautusan o ang mga propeta: </a:t>
            </a:r>
            <a:r>
              <a:rPr lang="en-US" sz="4000" i="1" u="sng">
                <a:solidFill>
                  <a:schemeClr val="tx2"/>
                </a:solidFill>
                <a:latin typeface="Times New Roman" charset="0"/>
              </a:rPr>
              <a:t>Ako</a:t>
            </a:r>
            <a:r>
              <a:rPr lang="ja-JP" altLang="en-US" sz="4000" i="1" u="sng">
                <a:solidFill>
                  <a:schemeClr val="tx2"/>
                </a:solidFill>
                <a:latin typeface="Times New Roman" charset="0"/>
              </a:rPr>
              <a:t>’</a:t>
            </a:r>
            <a:r>
              <a:rPr lang="en-US" sz="4000" i="1" u="sng">
                <a:solidFill>
                  <a:schemeClr val="tx2"/>
                </a:solidFill>
                <a:latin typeface="Times New Roman" charset="0"/>
              </a:rPr>
              <a:t>y naparito hindi upang sirain, kundi upang ganapin.</a:t>
            </a:r>
            <a:r>
              <a:rPr lang="ja-JP" altLang="en-US" sz="4000" i="1" u="sng">
                <a:solidFill>
                  <a:schemeClr val="tx2"/>
                </a:solidFill>
                <a:latin typeface="Times New Roman" charset="0"/>
              </a:rPr>
              <a:t>”</a:t>
            </a:r>
            <a:endParaRPr lang="en-US" sz="4000" i="1" u="sng">
              <a:solidFill>
                <a:schemeClr val="tx2"/>
              </a:solidFill>
              <a:latin typeface="Times New Roman" charset="0"/>
            </a:endParaRPr>
          </a:p>
        </p:txBody>
      </p:sp>
      <p:sp>
        <p:nvSpPr>
          <p:cNvPr id="47107" name="Rectangle 3"/>
          <p:cNvSpPr>
            <a:spLocks noChangeArrowheads="1"/>
          </p:cNvSpPr>
          <p:nvPr/>
        </p:nvSpPr>
        <p:spPr bwMode="auto">
          <a:xfrm>
            <a:off x="1471613" y="536575"/>
            <a:ext cx="6545262" cy="91122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spcBef>
                <a:spcPct val="50000"/>
              </a:spcBef>
              <a:defRPr/>
            </a:pPr>
            <a:r>
              <a:rPr lang="en-US" sz="5400" i="1" dirty="0">
                <a:latin typeface="Times New Roman" pitchFamily="18" charset="0"/>
                <a:ea typeface="+mn-ea"/>
              </a:rPr>
              <a:t>MATEO 5:17</a:t>
            </a:r>
          </a:p>
        </p:txBody>
      </p:sp>
      <p:sp>
        <p:nvSpPr>
          <p:cNvPr id="47109" name="Rectangle 5"/>
          <p:cNvSpPr>
            <a:spLocks noChangeArrowheads="1"/>
          </p:cNvSpPr>
          <p:nvPr/>
        </p:nvSpPr>
        <p:spPr bwMode="auto">
          <a:xfrm>
            <a:off x="1522413" y="4672013"/>
            <a:ext cx="6680200" cy="1308100"/>
          </a:xfrm>
          <a:prstGeom prst="rect">
            <a:avLst/>
          </a:prstGeom>
          <a:noFill/>
          <a:ln w="12700">
            <a:noFill/>
            <a:miter lim="800000"/>
            <a:headEnd/>
            <a:tailEnd/>
          </a:ln>
          <a:effectLst>
            <a:outerShdw dist="143684" dir="2700000" algn="ctr" rotWithShape="0">
              <a:schemeClr val="bg2"/>
            </a:outerShdw>
          </a:effectLst>
        </p:spPr>
        <p:txBody>
          <a:bodyPr lIns="90487" tIns="44450" rIns="90487" bIns="44450">
            <a:spAutoFit/>
          </a:bodyPr>
          <a:lstStyle/>
          <a:p>
            <a:pPr>
              <a:spcBef>
                <a:spcPct val="50000"/>
              </a:spcBef>
            </a:pPr>
            <a:r>
              <a:rPr lang="en-US" sz="4000" i="1" u="sng">
                <a:solidFill>
                  <a:srgbClr val="33CC33"/>
                </a:solidFill>
                <a:latin typeface="Times New Roman" charset="0"/>
              </a:rPr>
              <a:t>Ako</a:t>
            </a:r>
            <a:r>
              <a:rPr lang="ja-JP" altLang="en-US" sz="4000" i="1" u="sng">
                <a:solidFill>
                  <a:srgbClr val="33CC33"/>
                </a:solidFill>
                <a:latin typeface="Times New Roman" charset="0"/>
              </a:rPr>
              <a:t>’</a:t>
            </a:r>
            <a:r>
              <a:rPr lang="en-US" sz="4000" i="1" u="sng">
                <a:solidFill>
                  <a:srgbClr val="33CC33"/>
                </a:solidFill>
                <a:latin typeface="Times New Roman" charset="0"/>
              </a:rPr>
              <a:t>y naparito hindi upang sirain, kundi upang ganapin.</a:t>
            </a:r>
            <a:r>
              <a:rPr lang="ja-JP" altLang="en-US" sz="4000" i="1" u="sng">
                <a:solidFill>
                  <a:srgbClr val="33CC33"/>
                </a:solidFill>
                <a:latin typeface="Times New Roman" charset="0"/>
              </a:rPr>
              <a:t>”</a:t>
            </a:r>
            <a:endParaRPr lang="en-US" sz="4000" i="1" u="sng">
              <a:solidFill>
                <a:srgbClr val="33CC33"/>
              </a:solidFill>
              <a:latin typeface="Times New Roman" charset="0"/>
            </a:endParaRPr>
          </a:p>
        </p:txBody>
      </p:sp>
      <p:sp>
        <p:nvSpPr>
          <p:cNvPr id="23557"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3558" name="Text Box 8"/>
          <p:cNvSpPr txBox="1">
            <a:spLocks noChangeArrowheads="1"/>
          </p:cNvSpPr>
          <p:nvPr/>
        </p:nvSpPr>
        <p:spPr bwMode="auto">
          <a:xfrm>
            <a:off x="8902700" y="5348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3559"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7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7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11</a:t>
            </a:r>
          </a:p>
        </p:txBody>
      </p:sp>
      <p:sp>
        <p:nvSpPr>
          <p:cNvPr id="23562" name="Text Box 15"/>
          <p:cNvSpPr txBox="1">
            <a:spLocks noChangeArrowheads="1"/>
          </p:cNvSpPr>
          <p:nvPr/>
        </p:nvSpPr>
        <p:spPr bwMode="auto">
          <a:xfrm>
            <a:off x="85899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1073" descr="Slid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Rectangle 1027"/>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4052" name="Rectangle 1028"/>
          <p:cNvSpPr>
            <a:spLocks noChangeArrowheads="1"/>
          </p:cNvSpPr>
          <p:nvPr/>
        </p:nvSpPr>
        <p:spPr bwMode="auto">
          <a:xfrm>
            <a:off x="2735263" y="715963"/>
            <a:ext cx="3636962" cy="576262"/>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4000" i="1">
                <a:solidFill>
                  <a:schemeClr val="tx2"/>
                </a:solidFill>
                <a:latin typeface="Kosher-Normal" charset="0"/>
              </a:rPr>
              <a:t>TIPAN NI ABRAHAM</a:t>
            </a:r>
            <a:endParaRPr lang="en-US" sz="4400" i="1">
              <a:solidFill>
                <a:schemeClr val="tx2"/>
              </a:solidFill>
              <a:latin typeface="Kosher-Normal" charset="0"/>
            </a:endParaRPr>
          </a:p>
        </p:txBody>
      </p:sp>
      <p:sp>
        <p:nvSpPr>
          <p:cNvPr id="514053" name="Rectangle 1029"/>
          <p:cNvSpPr>
            <a:spLocks noChangeArrowheads="1"/>
          </p:cNvSpPr>
          <p:nvPr/>
        </p:nvSpPr>
        <p:spPr bwMode="auto">
          <a:xfrm>
            <a:off x="255588" y="681038"/>
            <a:ext cx="2276475" cy="11842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defRPr/>
            </a:pPr>
            <a:r>
              <a:rPr lang="en-US" sz="2400" dirty="0" err="1">
                <a:solidFill>
                  <a:srgbClr val="FD2558"/>
                </a:solidFill>
                <a:latin typeface="Helvetica" charset="0"/>
                <a:ea typeface="+mn-ea"/>
              </a:rPr>
              <a:t>Ang</a:t>
            </a:r>
            <a:r>
              <a:rPr lang="en-US" sz="2400" dirty="0">
                <a:solidFill>
                  <a:srgbClr val="FD2558"/>
                </a:solidFill>
                <a:latin typeface="Helvetica" charset="0"/>
                <a:ea typeface="+mn-ea"/>
              </a:rPr>
              <a:t> </a:t>
            </a:r>
            <a:r>
              <a:rPr lang="en-US" sz="2400" dirty="0" err="1">
                <a:solidFill>
                  <a:srgbClr val="FD2558"/>
                </a:solidFill>
                <a:latin typeface="Helvetica" charset="0"/>
                <a:ea typeface="+mn-ea"/>
              </a:rPr>
              <a:t>Tawag</a:t>
            </a:r>
            <a:r>
              <a:rPr lang="en-US" sz="2400" dirty="0">
                <a:solidFill>
                  <a:srgbClr val="FD2558"/>
                </a:solidFill>
                <a:latin typeface="Helvetica" charset="0"/>
                <a:ea typeface="+mn-ea"/>
              </a:rPr>
              <a:t>     </a:t>
            </a:r>
            <a:r>
              <a:rPr lang="en-US" sz="2400" dirty="0" err="1">
                <a:solidFill>
                  <a:srgbClr val="FD2558"/>
                </a:solidFill>
                <a:latin typeface="Helvetica" charset="0"/>
                <a:ea typeface="+mn-ea"/>
              </a:rPr>
              <a:t>kay</a:t>
            </a:r>
            <a:r>
              <a:rPr lang="en-US" sz="2400" dirty="0">
                <a:solidFill>
                  <a:srgbClr val="FD2558"/>
                </a:solidFill>
                <a:latin typeface="Helvetica" charset="0"/>
                <a:ea typeface="+mn-ea"/>
              </a:rPr>
              <a:t> Abraham        </a:t>
            </a:r>
            <a:r>
              <a:rPr lang="en-US" sz="2400" dirty="0">
                <a:latin typeface="Helvetica" charset="0"/>
                <a:ea typeface="+mn-ea"/>
              </a:rPr>
              <a:t> Gen 12:1-3</a:t>
            </a:r>
          </a:p>
        </p:txBody>
      </p:sp>
      <p:sp>
        <p:nvSpPr>
          <p:cNvPr id="514055" name="Rectangle 1031"/>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US">
              <a:effectLst>
                <a:outerShdw blurRad="38100" dist="38100" dir="2700000" algn="tl">
                  <a:srgbClr val="000000"/>
                </a:outerShdw>
              </a:effectLst>
            </a:endParaRPr>
          </a:p>
        </p:txBody>
      </p:sp>
      <p:sp>
        <p:nvSpPr>
          <p:cNvPr id="514056" name="Line 1032"/>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4057" name="Line 1033"/>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4058" name="Line 1034"/>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4059" name="Line 1035"/>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4060" name="Line 1036"/>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24588" name="Text Box 103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4063" name="Text Box 1039"/>
          <p:cNvSpPr txBox="1">
            <a:spLocks noChangeArrowheads="1"/>
          </p:cNvSpPr>
          <p:nvPr/>
        </p:nvSpPr>
        <p:spPr bwMode="auto">
          <a:xfrm>
            <a:off x="6635750" y="649288"/>
            <a:ext cx="2193925" cy="1187450"/>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D2558"/>
                </a:solidFill>
                <a:latin typeface="Helvetica" charset="0"/>
              </a:rPr>
              <a:t>Ang</a:t>
            </a:r>
          </a:p>
          <a:p>
            <a:r>
              <a:rPr lang="en-US" sz="2400">
                <a:solidFill>
                  <a:srgbClr val="FD2558"/>
                </a:solidFill>
                <a:latin typeface="Helvetica" charset="0"/>
              </a:rPr>
              <a:t>Tipan</a:t>
            </a:r>
          </a:p>
          <a:p>
            <a:r>
              <a:rPr lang="en-US" sz="2400">
                <a:latin typeface="Helvetica" charset="0"/>
              </a:rPr>
              <a:t>Gen 15:9-18</a:t>
            </a:r>
            <a:endParaRPr lang="en-US" sz="2000" b="0"/>
          </a:p>
        </p:txBody>
      </p:sp>
      <p:sp>
        <p:nvSpPr>
          <p:cNvPr id="514077" name="Rectangle 1053"/>
          <p:cNvSpPr>
            <a:spLocks noChangeArrowheads="1"/>
          </p:cNvSpPr>
          <p:nvPr/>
        </p:nvSpPr>
        <p:spPr bwMode="auto">
          <a:xfrm>
            <a:off x="315913" y="5922963"/>
            <a:ext cx="8634412" cy="45402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a:solidFill>
                  <a:srgbClr val="FFFF39"/>
                </a:solidFill>
                <a:effectLst>
                  <a:outerShdw blurRad="38100" dist="38100" dir="2700000" algn="tl">
                    <a:srgbClr val="000000"/>
                  </a:outerShdw>
                </a:effectLst>
                <a:latin typeface="Helvetica" charset="0"/>
              </a:rPr>
              <a:t>Ang Pinaka-</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gulugud</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 ng pagpapahayag ng Biblia</a:t>
            </a:r>
          </a:p>
        </p:txBody>
      </p:sp>
      <p:sp>
        <p:nvSpPr>
          <p:cNvPr id="514085" name="Rectangle 1061"/>
          <p:cNvSpPr>
            <a:spLocks noChangeArrowheads="1"/>
          </p:cNvSpPr>
          <p:nvPr/>
        </p:nvSpPr>
        <p:spPr bwMode="auto">
          <a:xfrm>
            <a:off x="1479550" y="2195513"/>
            <a:ext cx="6737350" cy="2832100"/>
          </a:xfrm>
          <a:prstGeom prst="rect">
            <a:avLst/>
          </a:prstGeom>
          <a:noFill/>
          <a:ln w="12700">
            <a:noFill/>
            <a:miter lim="800000"/>
            <a:headEnd/>
            <a:tailEnd/>
          </a:ln>
          <a:effectLst>
            <a:outerShdw dist="162639" dir="3080412" algn="ctr" rotWithShape="0">
              <a:schemeClr val="bg2"/>
            </a:outerShdw>
          </a:effectLst>
        </p:spPr>
        <p:txBody>
          <a:bodyPr lIns="90487" tIns="44450" rIns="90487" bIns="44450">
            <a:spAutoFit/>
          </a:bodyPr>
          <a:lstStyle/>
          <a:p>
            <a:pPr algn="ctr">
              <a:defRPr/>
            </a:pPr>
            <a:r>
              <a:rPr lang="en-US" sz="6000" dirty="0" err="1">
                <a:solidFill>
                  <a:schemeClr val="folHlink"/>
                </a:solidFill>
                <a:latin typeface="Helvetica" charset="0"/>
                <a:ea typeface="+mn-ea"/>
              </a:rPr>
              <a:t>Ang</a:t>
            </a:r>
            <a:r>
              <a:rPr lang="en-US" sz="6000" dirty="0">
                <a:solidFill>
                  <a:schemeClr val="folHlink"/>
                </a:solidFill>
                <a:latin typeface="Helvetica" charset="0"/>
                <a:ea typeface="+mn-ea"/>
              </a:rPr>
              <a:t>  </a:t>
            </a:r>
            <a:r>
              <a:rPr lang="en-US" sz="6000" dirty="0" err="1">
                <a:solidFill>
                  <a:schemeClr val="folHlink"/>
                </a:solidFill>
                <a:latin typeface="Helvetica" charset="0"/>
                <a:ea typeface="+mn-ea"/>
              </a:rPr>
              <a:t>Pinalawak</a:t>
            </a:r>
            <a:r>
              <a:rPr lang="en-US" sz="6000" dirty="0">
                <a:solidFill>
                  <a:schemeClr val="folHlink"/>
                </a:solidFill>
                <a:latin typeface="Helvetica" charset="0"/>
                <a:ea typeface="+mn-ea"/>
              </a:rPr>
              <a:t> </a:t>
            </a:r>
            <a:r>
              <a:rPr lang="en-US" sz="6000" dirty="0" err="1">
                <a:solidFill>
                  <a:schemeClr val="folHlink"/>
                </a:solidFill>
                <a:latin typeface="Helvetica" charset="0"/>
                <a:ea typeface="+mn-ea"/>
              </a:rPr>
              <a:t>na</a:t>
            </a:r>
            <a:r>
              <a:rPr lang="en-US" sz="6000" dirty="0">
                <a:solidFill>
                  <a:schemeClr val="folHlink"/>
                </a:solidFill>
                <a:latin typeface="Helvetica" charset="0"/>
                <a:ea typeface="+mn-ea"/>
              </a:rPr>
              <a:t> </a:t>
            </a:r>
            <a:r>
              <a:rPr lang="en-US" sz="6000" dirty="0" err="1">
                <a:solidFill>
                  <a:schemeClr val="folHlink"/>
                </a:solidFill>
                <a:latin typeface="Helvetica" charset="0"/>
                <a:ea typeface="+mn-ea"/>
              </a:rPr>
              <a:t>mga</a:t>
            </a:r>
            <a:r>
              <a:rPr lang="en-US" sz="6000" dirty="0">
                <a:solidFill>
                  <a:schemeClr val="folHlink"/>
                </a:solidFill>
                <a:latin typeface="Helvetica" charset="0"/>
                <a:ea typeface="+mn-ea"/>
              </a:rPr>
              <a:t> </a:t>
            </a:r>
            <a:r>
              <a:rPr lang="en-US" sz="6000" dirty="0" err="1">
                <a:solidFill>
                  <a:schemeClr val="folHlink"/>
                </a:solidFill>
                <a:latin typeface="Helvetica" charset="0"/>
                <a:ea typeface="+mn-ea"/>
              </a:rPr>
              <a:t>Kasunod</a:t>
            </a:r>
            <a:r>
              <a:rPr lang="en-US" sz="6000" dirty="0">
                <a:solidFill>
                  <a:schemeClr val="folHlink"/>
                </a:solidFill>
                <a:latin typeface="Helvetica" charset="0"/>
                <a:ea typeface="+mn-ea"/>
              </a:rPr>
              <a:t> </a:t>
            </a:r>
            <a:r>
              <a:rPr lang="en-US" sz="6000" dirty="0" err="1">
                <a:solidFill>
                  <a:schemeClr val="folHlink"/>
                </a:solidFill>
                <a:latin typeface="Helvetica" charset="0"/>
                <a:ea typeface="+mn-ea"/>
              </a:rPr>
              <a:t>na</a:t>
            </a:r>
            <a:r>
              <a:rPr lang="en-US" sz="6000" dirty="0">
                <a:solidFill>
                  <a:schemeClr val="folHlink"/>
                </a:solidFill>
                <a:latin typeface="Helvetica" charset="0"/>
                <a:ea typeface="+mn-ea"/>
              </a:rPr>
              <a:t> </a:t>
            </a:r>
            <a:r>
              <a:rPr lang="en-US" sz="6000" dirty="0" err="1">
                <a:solidFill>
                  <a:schemeClr val="folHlink"/>
                </a:solidFill>
                <a:latin typeface="Helvetica" charset="0"/>
                <a:ea typeface="+mn-ea"/>
              </a:rPr>
              <a:t>Tipan</a:t>
            </a:r>
            <a:endParaRPr lang="en-US" sz="6000" dirty="0">
              <a:solidFill>
                <a:schemeClr val="folHlink"/>
              </a:solidFill>
              <a:latin typeface="Helvetica" charset="0"/>
              <a:ea typeface="+mn-ea"/>
            </a:endParaRPr>
          </a:p>
        </p:txBody>
      </p:sp>
      <p:sp>
        <p:nvSpPr>
          <p:cNvPr id="514087" name="Text Box 1063"/>
          <p:cNvSpPr txBox="1">
            <a:spLocks noChangeArrowheads="1"/>
          </p:cNvSpPr>
          <p:nvPr/>
        </p:nvSpPr>
        <p:spPr bwMode="auto">
          <a:xfrm>
            <a:off x="241300" y="5165725"/>
            <a:ext cx="8686800" cy="576263"/>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2800" dirty="0">
                <a:solidFill>
                  <a:srgbClr val="FFFF00"/>
                </a:solidFill>
                <a:latin typeface="Comic Sans MS" pitchFamily="66" charset="0"/>
                <a:ea typeface="+mn-ea"/>
              </a:rPr>
              <a:t>PATULOY SA TULONG SA PAG-ARAL #14</a:t>
            </a:r>
          </a:p>
        </p:txBody>
      </p:sp>
      <p:sp>
        <p:nvSpPr>
          <p:cNvPr id="24593" name="Text Box 1064"/>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4594" name="Text Box 106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4090" name="Rectangle 106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4093" name="Rectangle 10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12</a:t>
            </a:r>
          </a:p>
        </p:txBody>
      </p:sp>
      <p:sp>
        <p:nvSpPr>
          <p:cNvPr id="24597" name="Text Box 107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4096" name="Rectangle 1072"/>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63" descr="Slid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3"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US">
              <a:effectLst>
                <a:outerShdw blurRad="38100" dist="38100" dir="2700000" algn="tl">
                  <a:srgbClr val="000000"/>
                </a:outerShdw>
              </a:effectLst>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7140" name="Rectangle 20"/>
          <p:cNvSpPr>
            <a:spLocks noChangeArrowheads="1"/>
          </p:cNvSpPr>
          <p:nvPr/>
        </p:nvSpPr>
        <p:spPr bwMode="auto">
          <a:xfrm>
            <a:off x="1109663" y="28590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13:15</a:t>
            </a:r>
          </a:p>
        </p:txBody>
      </p:sp>
      <p:sp>
        <p:nvSpPr>
          <p:cNvPr id="517141" name="Rectangle 21"/>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12:1</a:t>
            </a: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12:2</a:t>
            </a:r>
          </a:p>
        </p:txBody>
      </p:sp>
      <p:sp>
        <p:nvSpPr>
          <p:cNvPr id="517146" name="Rectangle 26"/>
          <p:cNvSpPr>
            <a:spLocks noChangeArrowheads="1"/>
          </p:cNvSpPr>
          <p:nvPr/>
        </p:nvSpPr>
        <p:spPr bwMode="auto">
          <a:xfrm>
            <a:off x="6551613" y="4043363"/>
            <a:ext cx="1487487"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12:3</a:t>
            </a:r>
          </a:p>
        </p:txBody>
      </p:sp>
      <p:sp>
        <p:nvSpPr>
          <p:cNvPr id="517147" name="Rectangle 27"/>
          <p:cNvSpPr>
            <a:spLocks noChangeArrowheads="1"/>
          </p:cNvSpPr>
          <p:nvPr/>
        </p:nvSpPr>
        <p:spPr bwMode="auto">
          <a:xfrm>
            <a:off x="3573463" y="2851150"/>
            <a:ext cx="22256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13:14-16</a:t>
            </a:r>
          </a:p>
        </p:txBody>
      </p:sp>
      <p:sp>
        <p:nvSpPr>
          <p:cNvPr id="517148" name="Rectangle 28"/>
          <p:cNvSpPr>
            <a:spLocks noChangeArrowheads="1"/>
          </p:cNvSpPr>
          <p:nvPr/>
        </p:nvSpPr>
        <p:spPr bwMode="auto">
          <a:xfrm>
            <a:off x="6435725" y="2860675"/>
            <a:ext cx="16891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15:9-18</a:t>
            </a:r>
          </a:p>
        </p:txBody>
      </p:sp>
      <p:sp>
        <p:nvSpPr>
          <p:cNvPr id="25616"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716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716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13</a:t>
            </a:r>
          </a:p>
        </p:txBody>
      </p:sp>
      <p:sp>
        <p:nvSpPr>
          <p:cNvPr id="25619"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7170" name="Rectangle 50"/>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grpSp>
        <p:nvGrpSpPr>
          <p:cNvPr id="25621"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grpSp>
      <p:sp>
        <p:nvSpPr>
          <p:cNvPr id="36" name="Rectangle 1028"/>
          <p:cNvSpPr>
            <a:spLocks noChangeArrowheads="1"/>
          </p:cNvSpPr>
          <p:nvPr/>
        </p:nvSpPr>
        <p:spPr bwMode="auto">
          <a:xfrm>
            <a:off x="2735263" y="715963"/>
            <a:ext cx="3636962" cy="576262"/>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4000" i="1">
                <a:solidFill>
                  <a:schemeClr val="tx2"/>
                </a:solidFill>
                <a:latin typeface="Kosher-Normal" charset="0"/>
              </a:rPr>
              <a:t>TIPAN NI ABRAHAM</a:t>
            </a:r>
            <a:endParaRPr lang="en-US" sz="4400" i="1">
              <a:solidFill>
                <a:schemeClr val="tx2"/>
              </a:solidFill>
              <a:latin typeface="Kosher-Normal" charset="0"/>
            </a:endParaRPr>
          </a:p>
        </p:txBody>
      </p:sp>
      <p:sp>
        <p:nvSpPr>
          <p:cNvPr id="37" name="Rectangle 1029"/>
          <p:cNvSpPr>
            <a:spLocks noChangeArrowheads="1"/>
          </p:cNvSpPr>
          <p:nvPr/>
        </p:nvSpPr>
        <p:spPr bwMode="auto">
          <a:xfrm>
            <a:off x="255588" y="681038"/>
            <a:ext cx="2276475" cy="11842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defRPr/>
            </a:pPr>
            <a:r>
              <a:rPr lang="en-US" sz="2400" dirty="0" err="1">
                <a:solidFill>
                  <a:srgbClr val="FD2558"/>
                </a:solidFill>
                <a:latin typeface="Helvetica" charset="0"/>
                <a:ea typeface="+mn-ea"/>
              </a:rPr>
              <a:t>Ang</a:t>
            </a:r>
            <a:r>
              <a:rPr lang="en-US" sz="2400" dirty="0">
                <a:solidFill>
                  <a:srgbClr val="FD2558"/>
                </a:solidFill>
                <a:latin typeface="Helvetica" charset="0"/>
                <a:ea typeface="+mn-ea"/>
              </a:rPr>
              <a:t> </a:t>
            </a:r>
            <a:r>
              <a:rPr lang="en-US" sz="2400" dirty="0" err="1">
                <a:solidFill>
                  <a:srgbClr val="FD2558"/>
                </a:solidFill>
                <a:latin typeface="Helvetica" charset="0"/>
                <a:ea typeface="+mn-ea"/>
              </a:rPr>
              <a:t>Tawag</a:t>
            </a:r>
            <a:r>
              <a:rPr lang="en-US" sz="2400" dirty="0">
                <a:solidFill>
                  <a:srgbClr val="FD2558"/>
                </a:solidFill>
                <a:latin typeface="Helvetica" charset="0"/>
                <a:ea typeface="+mn-ea"/>
              </a:rPr>
              <a:t>     </a:t>
            </a:r>
            <a:r>
              <a:rPr lang="en-US" sz="2400" dirty="0" err="1">
                <a:solidFill>
                  <a:srgbClr val="FD2558"/>
                </a:solidFill>
                <a:latin typeface="Helvetica" charset="0"/>
                <a:ea typeface="+mn-ea"/>
              </a:rPr>
              <a:t>kay</a:t>
            </a:r>
            <a:r>
              <a:rPr lang="en-US" sz="2400" dirty="0">
                <a:solidFill>
                  <a:srgbClr val="FD2558"/>
                </a:solidFill>
                <a:latin typeface="Helvetica" charset="0"/>
                <a:ea typeface="+mn-ea"/>
              </a:rPr>
              <a:t> Abraham        </a:t>
            </a:r>
            <a:r>
              <a:rPr lang="en-US" sz="2400" dirty="0">
                <a:latin typeface="Helvetica" charset="0"/>
                <a:ea typeface="+mn-ea"/>
              </a:rPr>
              <a:t> Gen 12:1-3</a:t>
            </a:r>
          </a:p>
        </p:txBody>
      </p:sp>
      <p:sp>
        <p:nvSpPr>
          <p:cNvPr id="38" name="Text Box 1039"/>
          <p:cNvSpPr txBox="1">
            <a:spLocks noChangeArrowheads="1"/>
          </p:cNvSpPr>
          <p:nvPr/>
        </p:nvSpPr>
        <p:spPr bwMode="auto">
          <a:xfrm>
            <a:off x="6635750" y="649288"/>
            <a:ext cx="2193925" cy="1187450"/>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D2558"/>
                </a:solidFill>
                <a:latin typeface="Helvetica" charset="0"/>
              </a:rPr>
              <a:t>Ang</a:t>
            </a:r>
          </a:p>
          <a:p>
            <a:r>
              <a:rPr lang="en-US" sz="2400">
                <a:solidFill>
                  <a:srgbClr val="FD2558"/>
                </a:solidFill>
                <a:latin typeface="Helvetica" charset="0"/>
              </a:rPr>
              <a:t>Tipan</a:t>
            </a:r>
          </a:p>
          <a:p>
            <a:r>
              <a:rPr lang="en-US" sz="2400">
                <a:latin typeface="Helvetica" charset="0"/>
              </a:rPr>
              <a:t>Gen 15:9-18</a:t>
            </a:r>
            <a:endParaRPr lang="en-US" sz="2000" b="0"/>
          </a:p>
        </p:txBody>
      </p:sp>
      <p:sp>
        <p:nvSpPr>
          <p:cNvPr id="45" name="Rectangle 29"/>
          <p:cNvSpPr>
            <a:spLocks noChangeArrowheads="1"/>
          </p:cNvSpPr>
          <p:nvPr/>
        </p:nvSpPr>
        <p:spPr bwMode="auto">
          <a:xfrm>
            <a:off x="5668963" y="2438400"/>
            <a:ext cx="3475037"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PASUBALI</a:t>
            </a:r>
          </a:p>
        </p:txBody>
      </p:sp>
      <p:sp>
        <p:nvSpPr>
          <p:cNvPr id="46" name="Rectangle 28"/>
          <p:cNvSpPr>
            <a:spLocks noChangeArrowheads="1"/>
          </p:cNvSpPr>
          <p:nvPr/>
        </p:nvSpPr>
        <p:spPr bwMode="auto">
          <a:xfrm>
            <a:off x="3698875" y="2422525"/>
            <a:ext cx="2195513"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a:solidFill>
                  <a:schemeClr val="folHlink"/>
                </a:solidFill>
                <a:effectLst>
                  <a:outerShdw blurRad="38100" dist="38100" dir="2700000" algn="tl">
                    <a:srgbClr val="000000"/>
                  </a:outerShdw>
                </a:effectLst>
                <a:latin typeface="Helvetica" charset="0"/>
              </a:rPr>
              <a:t>LITERAL</a:t>
            </a:r>
          </a:p>
        </p:txBody>
      </p:sp>
      <p:sp>
        <p:nvSpPr>
          <p:cNvPr id="47" name="Rectangle 27"/>
          <p:cNvSpPr>
            <a:spLocks noChangeArrowheads="1"/>
          </p:cNvSpPr>
          <p:nvPr/>
        </p:nvSpPr>
        <p:spPr bwMode="auto">
          <a:xfrm>
            <a:off x="533400" y="2443163"/>
            <a:ext cx="4114800"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KATAPUSAN</a:t>
            </a:r>
          </a:p>
        </p:txBody>
      </p:sp>
      <p:sp>
        <p:nvSpPr>
          <p:cNvPr id="48" name="Rectangle 6"/>
          <p:cNvSpPr>
            <a:spLocks noChangeArrowheads="1"/>
          </p:cNvSpPr>
          <p:nvPr/>
        </p:nvSpPr>
        <p:spPr bwMode="auto">
          <a:xfrm>
            <a:off x="1147763" y="3603625"/>
            <a:ext cx="1573212"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LUPA</a:t>
            </a:r>
          </a:p>
        </p:txBody>
      </p:sp>
      <p:sp>
        <p:nvSpPr>
          <p:cNvPr id="49" name="Rectangle 15"/>
          <p:cNvSpPr>
            <a:spLocks noChangeArrowheads="1"/>
          </p:cNvSpPr>
          <p:nvPr/>
        </p:nvSpPr>
        <p:spPr bwMode="auto">
          <a:xfrm>
            <a:off x="3884613" y="3582988"/>
            <a:ext cx="1571625"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BINHI</a:t>
            </a:r>
          </a:p>
        </p:txBody>
      </p:sp>
      <p:sp>
        <p:nvSpPr>
          <p:cNvPr id="50" name="Rectangle 16"/>
          <p:cNvSpPr>
            <a:spLocks noChangeArrowheads="1"/>
          </p:cNvSpPr>
          <p:nvPr/>
        </p:nvSpPr>
        <p:spPr bwMode="auto">
          <a:xfrm>
            <a:off x="6461125" y="3598863"/>
            <a:ext cx="2487613"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BIYAYA</a:t>
            </a:r>
          </a:p>
        </p:txBody>
      </p:sp>
      <p:sp>
        <p:nvSpPr>
          <p:cNvPr id="51" name="Rectangle 1053"/>
          <p:cNvSpPr>
            <a:spLocks noChangeArrowheads="1"/>
          </p:cNvSpPr>
          <p:nvPr/>
        </p:nvSpPr>
        <p:spPr bwMode="auto">
          <a:xfrm>
            <a:off x="315913" y="5922963"/>
            <a:ext cx="8634412" cy="45402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a:solidFill>
                  <a:srgbClr val="FFFF39"/>
                </a:solidFill>
                <a:effectLst>
                  <a:outerShdw blurRad="38100" dist="38100" dir="2700000" algn="tl">
                    <a:srgbClr val="000000"/>
                  </a:outerShdw>
                </a:effectLst>
                <a:latin typeface="Helvetica" charset="0"/>
              </a:rPr>
              <a:t>Ang Pinaka-</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gulugud</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 ng pagpapahayag ng Biblia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0" fill="hold"/>
                                        <p:tgtEl>
                                          <p:spTgt spid="49"/>
                                        </p:tgtEl>
                                        <p:attrNameLst>
                                          <p:attrName>ppt_w</p:attrName>
                                        </p:attrNameLst>
                                      </p:cBhvr>
                                      <p:tavLst>
                                        <p:tav tm="0">
                                          <p:val>
                                            <p:fltVal val="0"/>
                                          </p:val>
                                        </p:tav>
                                        <p:tav tm="100000">
                                          <p:val>
                                            <p:strVal val="#ppt_w"/>
                                          </p:val>
                                        </p:tav>
                                      </p:tavLst>
                                    </p:anim>
                                    <p:anim calcmode="lin" valueType="num">
                                      <p:cBhvr>
                                        <p:cTn id="28" dur="500" fill="hold"/>
                                        <p:tgtEl>
                                          <p:spTgt spid="49"/>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p:cTn id="32" dur="500" fill="hold"/>
                                        <p:tgtEl>
                                          <p:spTgt spid="50"/>
                                        </p:tgtEl>
                                        <p:attrNameLst>
                                          <p:attrName>ppt_w</p:attrName>
                                        </p:attrNameLst>
                                      </p:cBhvr>
                                      <p:tavLst>
                                        <p:tav tm="0">
                                          <p:val>
                                            <p:fltVal val="0"/>
                                          </p:val>
                                        </p:tav>
                                        <p:tav tm="100000">
                                          <p:val>
                                            <p:strVal val="#ppt_w"/>
                                          </p:val>
                                        </p:tav>
                                      </p:tavLst>
                                    </p:anim>
                                    <p:anim calcmode="lin" valueType="num">
                                      <p:cBhvr>
                                        <p:cTn id="33"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1084" descr="Slid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7" name="Rectangle 1027"/>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8151" name="Rectangle 1031"/>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US">
              <a:effectLst>
                <a:outerShdw blurRad="38100" dist="38100" dir="2700000" algn="tl">
                  <a:srgbClr val="000000"/>
                </a:outerShdw>
              </a:effectLst>
            </a:endParaRPr>
          </a:p>
        </p:txBody>
      </p:sp>
      <p:sp>
        <p:nvSpPr>
          <p:cNvPr id="518152" name="Line 1032"/>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8153" name="Line 1033"/>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8154" name="Line 1034"/>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8155" name="Line 1035"/>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8156" name="Line 1036"/>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26634" name="Text Box 103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64" name="Rectangle 1044"/>
          <p:cNvSpPr>
            <a:spLocks noChangeArrowheads="1"/>
          </p:cNvSpPr>
          <p:nvPr/>
        </p:nvSpPr>
        <p:spPr bwMode="auto">
          <a:xfrm>
            <a:off x="1109663" y="28590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13:15</a:t>
            </a:r>
          </a:p>
        </p:txBody>
      </p:sp>
      <p:sp>
        <p:nvSpPr>
          <p:cNvPr id="518165" name="Rectangle 1045"/>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12:1</a:t>
            </a:r>
          </a:p>
        </p:txBody>
      </p:sp>
      <p:sp>
        <p:nvSpPr>
          <p:cNvPr id="518169" name="Rectangle 1049"/>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12:2</a:t>
            </a:r>
          </a:p>
        </p:txBody>
      </p:sp>
      <p:sp>
        <p:nvSpPr>
          <p:cNvPr id="518170" name="Rectangle 1050"/>
          <p:cNvSpPr>
            <a:spLocks noChangeArrowheads="1"/>
          </p:cNvSpPr>
          <p:nvPr/>
        </p:nvSpPr>
        <p:spPr bwMode="auto">
          <a:xfrm>
            <a:off x="6551613" y="4043363"/>
            <a:ext cx="1487487"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12:3</a:t>
            </a:r>
          </a:p>
        </p:txBody>
      </p:sp>
      <p:sp>
        <p:nvSpPr>
          <p:cNvPr id="518171" name="Rectangle 1051"/>
          <p:cNvSpPr>
            <a:spLocks noChangeArrowheads="1"/>
          </p:cNvSpPr>
          <p:nvPr/>
        </p:nvSpPr>
        <p:spPr bwMode="auto">
          <a:xfrm>
            <a:off x="3573463" y="2851150"/>
            <a:ext cx="22256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13:14-16</a:t>
            </a:r>
          </a:p>
        </p:txBody>
      </p:sp>
      <p:sp>
        <p:nvSpPr>
          <p:cNvPr id="518172" name="Rectangle 1052"/>
          <p:cNvSpPr>
            <a:spLocks noChangeArrowheads="1"/>
          </p:cNvSpPr>
          <p:nvPr/>
        </p:nvSpPr>
        <p:spPr bwMode="auto">
          <a:xfrm>
            <a:off x="6435725" y="2860675"/>
            <a:ext cx="16891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15:9-18</a:t>
            </a:r>
          </a:p>
        </p:txBody>
      </p:sp>
      <p:sp>
        <p:nvSpPr>
          <p:cNvPr id="518177" name="Rectangle 1057"/>
          <p:cNvSpPr>
            <a:spLocks noChangeArrowheads="1"/>
          </p:cNvSpPr>
          <p:nvPr/>
        </p:nvSpPr>
        <p:spPr bwMode="auto">
          <a:xfrm>
            <a:off x="1762125" y="4797425"/>
            <a:ext cx="5607050" cy="3937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gn="ctr">
              <a:defRPr/>
            </a:pPr>
            <a:r>
              <a:rPr lang="en-US" sz="2000" i="1" dirty="0" err="1">
                <a:solidFill>
                  <a:schemeClr val="folHlink"/>
                </a:solidFill>
                <a:latin typeface="Helvetica" charset="0"/>
                <a:ea typeface="+mn-ea"/>
              </a:rPr>
              <a:t>Ang</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Pinalawak</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na</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mga</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Kasunod</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na</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Tipan</a:t>
            </a:r>
            <a:endParaRPr lang="en-US" sz="2000" i="1" dirty="0">
              <a:solidFill>
                <a:schemeClr val="folHlink"/>
              </a:solidFill>
              <a:latin typeface="Helvetica" charset="0"/>
              <a:ea typeface="+mn-ea"/>
            </a:endParaRPr>
          </a:p>
        </p:txBody>
      </p:sp>
      <p:grpSp>
        <p:nvGrpSpPr>
          <p:cNvPr id="26642" name="Group 1082"/>
          <p:cNvGrpSpPr>
            <a:grpSpLocks/>
          </p:cNvGrpSpPr>
          <p:nvPr/>
        </p:nvGrpSpPr>
        <p:grpSpPr bwMode="auto">
          <a:xfrm>
            <a:off x="133350" y="1200150"/>
            <a:ext cx="307975" cy="4598988"/>
            <a:chOff x="84" y="756"/>
            <a:chExt cx="194" cy="2897"/>
          </a:xfrm>
        </p:grpSpPr>
        <p:sp>
          <p:nvSpPr>
            <p:cNvPr id="518182" name="AutoShape 1062"/>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8183" name="AutoShape 1063"/>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8184" name="AutoShape 1064"/>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8185" name="AutoShape 1065"/>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grpSp>
      <p:sp>
        <p:nvSpPr>
          <p:cNvPr id="26643" name="Text Box 106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8190" name="Rectangle 107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8193" name="Rectangle 107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14</a:t>
            </a:r>
          </a:p>
        </p:txBody>
      </p:sp>
      <p:sp>
        <p:nvSpPr>
          <p:cNvPr id="26646" name="Text Box 1075"/>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26647" name="Text Box 107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97" name="Rectangle 1077"/>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518200" name="Rectangle 1080"/>
          <p:cNvSpPr>
            <a:spLocks noChangeArrowheads="1"/>
          </p:cNvSpPr>
          <p:nvPr/>
        </p:nvSpPr>
        <p:spPr bwMode="auto">
          <a:xfrm>
            <a:off x="882650" y="5259388"/>
            <a:ext cx="1570038" cy="515937"/>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latin typeface="HallmarkeCondBold" charset="0"/>
                <a:ea typeface="+mn-ea"/>
              </a:rPr>
              <a:t>  </a:t>
            </a:r>
            <a:r>
              <a:rPr lang="en-US" sz="2800" dirty="0" err="1">
                <a:latin typeface="HallmarkeCondBold" charset="0"/>
                <a:ea typeface="+mn-ea"/>
              </a:rPr>
              <a:t>Lupa</a:t>
            </a:r>
            <a:endParaRPr lang="en-US" sz="2800" dirty="0">
              <a:latin typeface="HallmarkeCondBold" charset="0"/>
              <a:ea typeface="+mn-ea"/>
            </a:endParaRPr>
          </a:p>
        </p:txBody>
      </p:sp>
      <p:sp>
        <p:nvSpPr>
          <p:cNvPr id="518201" name="Rectangle 1081"/>
          <p:cNvSpPr>
            <a:spLocks noChangeArrowheads="1"/>
          </p:cNvSpPr>
          <p:nvPr/>
        </p:nvSpPr>
        <p:spPr bwMode="auto">
          <a:xfrm>
            <a:off x="735013" y="5708650"/>
            <a:ext cx="1852612"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dirty="0">
                <a:latin typeface="Helvetica" charset="0"/>
                <a:ea typeface="+mn-ea"/>
              </a:rPr>
              <a:t>Deut 30: 1-10</a:t>
            </a:r>
          </a:p>
        </p:txBody>
      </p:sp>
      <p:sp>
        <p:nvSpPr>
          <p:cNvPr id="518203" name="AutoShape 1083"/>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18174" name="Line 1054"/>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8208" name="WordArt 1088" hidden="1"/>
          <p:cNvSpPr>
            <a:spLocks noChangeArrowheads="1" noChangeShapeType="1" noTextEdit="1"/>
          </p:cNvSpPr>
          <p:nvPr/>
        </p:nvSpPr>
        <p:spPr bwMode="auto">
          <a:xfrm>
            <a:off x="366713" y="512763"/>
            <a:ext cx="7831137" cy="5757862"/>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ANG TIPAN</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NG LUPA</a:t>
            </a:r>
          </a:p>
        </p:txBody>
      </p:sp>
      <p:sp>
        <p:nvSpPr>
          <p:cNvPr id="44" name="Rectangle 1028"/>
          <p:cNvSpPr>
            <a:spLocks noChangeArrowheads="1"/>
          </p:cNvSpPr>
          <p:nvPr/>
        </p:nvSpPr>
        <p:spPr bwMode="auto">
          <a:xfrm>
            <a:off x="2735263" y="715963"/>
            <a:ext cx="3636962" cy="576262"/>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4000" i="1">
                <a:solidFill>
                  <a:schemeClr val="tx2"/>
                </a:solidFill>
                <a:latin typeface="Kosher-Normal" charset="0"/>
              </a:rPr>
              <a:t>TIPAN NI ABRAHAM</a:t>
            </a:r>
            <a:endParaRPr lang="en-US" sz="4400" i="1">
              <a:solidFill>
                <a:schemeClr val="tx2"/>
              </a:solidFill>
              <a:latin typeface="Kosher-Normal" charset="0"/>
            </a:endParaRPr>
          </a:p>
        </p:txBody>
      </p:sp>
      <p:sp>
        <p:nvSpPr>
          <p:cNvPr id="45" name="Rectangle 1029"/>
          <p:cNvSpPr>
            <a:spLocks noChangeArrowheads="1"/>
          </p:cNvSpPr>
          <p:nvPr/>
        </p:nvSpPr>
        <p:spPr bwMode="auto">
          <a:xfrm>
            <a:off x="255588" y="681038"/>
            <a:ext cx="2276475" cy="11842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defRPr/>
            </a:pPr>
            <a:r>
              <a:rPr lang="en-US" sz="2400" dirty="0" err="1">
                <a:solidFill>
                  <a:srgbClr val="FD2558"/>
                </a:solidFill>
                <a:latin typeface="Helvetica" charset="0"/>
                <a:ea typeface="+mn-ea"/>
              </a:rPr>
              <a:t>Ang</a:t>
            </a:r>
            <a:r>
              <a:rPr lang="en-US" sz="2400" dirty="0">
                <a:solidFill>
                  <a:srgbClr val="FD2558"/>
                </a:solidFill>
                <a:latin typeface="Helvetica" charset="0"/>
                <a:ea typeface="+mn-ea"/>
              </a:rPr>
              <a:t> </a:t>
            </a:r>
            <a:r>
              <a:rPr lang="en-US" sz="2400" dirty="0" err="1">
                <a:solidFill>
                  <a:srgbClr val="FD2558"/>
                </a:solidFill>
                <a:latin typeface="Helvetica" charset="0"/>
                <a:ea typeface="+mn-ea"/>
              </a:rPr>
              <a:t>Tawag</a:t>
            </a:r>
            <a:r>
              <a:rPr lang="en-US" sz="2400" dirty="0">
                <a:solidFill>
                  <a:srgbClr val="FD2558"/>
                </a:solidFill>
                <a:latin typeface="Helvetica" charset="0"/>
                <a:ea typeface="+mn-ea"/>
              </a:rPr>
              <a:t>     </a:t>
            </a:r>
            <a:r>
              <a:rPr lang="en-US" sz="2400" dirty="0" err="1">
                <a:solidFill>
                  <a:srgbClr val="FD2558"/>
                </a:solidFill>
                <a:latin typeface="Helvetica" charset="0"/>
                <a:ea typeface="+mn-ea"/>
              </a:rPr>
              <a:t>kay</a:t>
            </a:r>
            <a:r>
              <a:rPr lang="en-US" sz="2400" dirty="0">
                <a:solidFill>
                  <a:srgbClr val="FD2558"/>
                </a:solidFill>
                <a:latin typeface="Helvetica" charset="0"/>
                <a:ea typeface="+mn-ea"/>
              </a:rPr>
              <a:t> Abraham        </a:t>
            </a:r>
            <a:r>
              <a:rPr lang="en-US" sz="2400" dirty="0">
                <a:latin typeface="Helvetica" charset="0"/>
                <a:ea typeface="+mn-ea"/>
              </a:rPr>
              <a:t> Gen 12:1-3</a:t>
            </a:r>
          </a:p>
        </p:txBody>
      </p:sp>
      <p:sp>
        <p:nvSpPr>
          <p:cNvPr id="46" name="Text Box 1039"/>
          <p:cNvSpPr txBox="1">
            <a:spLocks noChangeArrowheads="1"/>
          </p:cNvSpPr>
          <p:nvPr/>
        </p:nvSpPr>
        <p:spPr bwMode="auto">
          <a:xfrm>
            <a:off x="6635750" y="649288"/>
            <a:ext cx="2193925" cy="1187450"/>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D2558"/>
                </a:solidFill>
                <a:latin typeface="Helvetica" charset="0"/>
              </a:rPr>
              <a:t>Ang</a:t>
            </a:r>
          </a:p>
          <a:p>
            <a:r>
              <a:rPr lang="en-US" sz="2400">
                <a:solidFill>
                  <a:srgbClr val="FD2558"/>
                </a:solidFill>
                <a:latin typeface="Helvetica" charset="0"/>
              </a:rPr>
              <a:t>Tipan</a:t>
            </a:r>
          </a:p>
          <a:p>
            <a:r>
              <a:rPr lang="en-US" sz="2400">
                <a:latin typeface="Helvetica" charset="0"/>
              </a:rPr>
              <a:t>Gen 15:9-18</a:t>
            </a:r>
            <a:endParaRPr lang="en-US" sz="2000" b="0"/>
          </a:p>
        </p:txBody>
      </p:sp>
      <p:sp>
        <p:nvSpPr>
          <p:cNvPr id="47" name="Rectangle 29"/>
          <p:cNvSpPr>
            <a:spLocks noChangeArrowheads="1"/>
          </p:cNvSpPr>
          <p:nvPr/>
        </p:nvSpPr>
        <p:spPr bwMode="auto">
          <a:xfrm>
            <a:off x="5668963" y="2438400"/>
            <a:ext cx="3475037"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PASUBALI</a:t>
            </a:r>
          </a:p>
        </p:txBody>
      </p:sp>
      <p:sp>
        <p:nvSpPr>
          <p:cNvPr id="48" name="Rectangle 28"/>
          <p:cNvSpPr>
            <a:spLocks noChangeArrowheads="1"/>
          </p:cNvSpPr>
          <p:nvPr/>
        </p:nvSpPr>
        <p:spPr bwMode="auto">
          <a:xfrm>
            <a:off x="3698875" y="2422525"/>
            <a:ext cx="2195513"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a:solidFill>
                  <a:schemeClr val="folHlink"/>
                </a:solidFill>
                <a:effectLst>
                  <a:outerShdw blurRad="38100" dist="38100" dir="2700000" algn="tl">
                    <a:srgbClr val="000000"/>
                  </a:outerShdw>
                </a:effectLst>
                <a:latin typeface="Helvetica" charset="0"/>
              </a:rPr>
              <a:t>LITERAL</a:t>
            </a:r>
          </a:p>
        </p:txBody>
      </p:sp>
      <p:sp>
        <p:nvSpPr>
          <p:cNvPr id="49" name="Rectangle 27"/>
          <p:cNvSpPr>
            <a:spLocks noChangeArrowheads="1"/>
          </p:cNvSpPr>
          <p:nvPr/>
        </p:nvSpPr>
        <p:spPr bwMode="auto">
          <a:xfrm>
            <a:off x="533400" y="2443163"/>
            <a:ext cx="4114800"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KATAPUSAN</a:t>
            </a:r>
          </a:p>
        </p:txBody>
      </p:sp>
      <p:sp>
        <p:nvSpPr>
          <p:cNvPr id="50" name="Rectangle 6"/>
          <p:cNvSpPr>
            <a:spLocks noChangeArrowheads="1"/>
          </p:cNvSpPr>
          <p:nvPr/>
        </p:nvSpPr>
        <p:spPr bwMode="auto">
          <a:xfrm>
            <a:off x="1147763" y="3603625"/>
            <a:ext cx="1573212"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LUPA</a:t>
            </a:r>
          </a:p>
        </p:txBody>
      </p:sp>
      <p:sp>
        <p:nvSpPr>
          <p:cNvPr id="51" name="Rectangle 15"/>
          <p:cNvSpPr>
            <a:spLocks noChangeArrowheads="1"/>
          </p:cNvSpPr>
          <p:nvPr/>
        </p:nvSpPr>
        <p:spPr bwMode="auto">
          <a:xfrm>
            <a:off x="3884613" y="3582988"/>
            <a:ext cx="1571625"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BINHI</a:t>
            </a:r>
          </a:p>
        </p:txBody>
      </p:sp>
      <p:sp>
        <p:nvSpPr>
          <p:cNvPr id="52" name="Rectangle 16"/>
          <p:cNvSpPr>
            <a:spLocks noChangeArrowheads="1"/>
          </p:cNvSpPr>
          <p:nvPr/>
        </p:nvSpPr>
        <p:spPr bwMode="auto">
          <a:xfrm>
            <a:off x="6461125" y="3598863"/>
            <a:ext cx="2487613"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BIYAYA</a:t>
            </a:r>
          </a:p>
        </p:txBody>
      </p:sp>
      <p:sp>
        <p:nvSpPr>
          <p:cNvPr id="53" name="Rectangle 1053"/>
          <p:cNvSpPr>
            <a:spLocks noChangeArrowheads="1"/>
          </p:cNvSpPr>
          <p:nvPr/>
        </p:nvSpPr>
        <p:spPr bwMode="auto">
          <a:xfrm>
            <a:off x="315913" y="6367463"/>
            <a:ext cx="8634412" cy="45402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a:solidFill>
                  <a:srgbClr val="FFFF39"/>
                </a:solidFill>
                <a:effectLst>
                  <a:outerShdw blurRad="38100" dist="38100" dir="2700000" algn="tl">
                    <a:srgbClr val="000000"/>
                  </a:outerShdw>
                </a:effectLst>
                <a:latin typeface="Helvetica" charset="0"/>
              </a:rPr>
              <a:t>Ang Pinaka-</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gulugud</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 ng pagpapahayag ng Biblia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8174"/>
                                        </p:tgtEl>
                                        <p:attrNameLst>
                                          <p:attrName>style.visibility</p:attrName>
                                        </p:attrNameLst>
                                      </p:cBhvr>
                                      <p:to>
                                        <p:strVal val="visible"/>
                                      </p:to>
                                    </p:set>
                                    <p:animEffect transition="in" filter="fade">
                                      <p:cBhvr>
                                        <p:cTn id="7" dur="1000"/>
                                        <p:tgtEl>
                                          <p:spTgt spid="51817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8200"/>
                                        </p:tgtEl>
                                        <p:attrNameLst>
                                          <p:attrName>style.visibility</p:attrName>
                                        </p:attrNameLst>
                                      </p:cBhvr>
                                      <p:to>
                                        <p:strVal val="visible"/>
                                      </p:to>
                                    </p:set>
                                    <p:animEffect transition="in" filter="fade">
                                      <p:cBhvr>
                                        <p:cTn id="11" dur="1000"/>
                                        <p:tgtEl>
                                          <p:spTgt spid="5182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8201"/>
                                        </p:tgtEl>
                                        <p:attrNameLst>
                                          <p:attrName>style.visibility</p:attrName>
                                        </p:attrNameLst>
                                      </p:cBhvr>
                                      <p:to>
                                        <p:strVal val="visible"/>
                                      </p:to>
                                    </p:set>
                                    <p:animEffect transition="in" filter="fade">
                                      <p:cBhvr>
                                        <p:cTn id="15" dur="1000"/>
                                        <p:tgtEl>
                                          <p:spTgt spid="51820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8203"/>
                                        </p:tgtEl>
                                        <p:attrNameLst>
                                          <p:attrName>style.visibility</p:attrName>
                                        </p:attrNameLst>
                                      </p:cBhvr>
                                      <p:to>
                                        <p:strVal val="visible"/>
                                      </p:to>
                                    </p:set>
                                    <p:anim calcmode="lin" valueType="num">
                                      <p:cBhvr>
                                        <p:cTn id="19" dur="500" fill="hold"/>
                                        <p:tgtEl>
                                          <p:spTgt spid="518203"/>
                                        </p:tgtEl>
                                        <p:attrNameLst>
                                          <p:attrName>ppt_w</p:attrName>
                                        </p:attrNameLst>
                                      </p:cBhvr>
                                      <p:tavLst>
                                        <p:tav tm="0">
                                          <p:val>
                                            <p:fltVal val="0"/>
                                          </p:val>
                                        </p:tav>
                                        <p:tav tm="100000">
                                          <p:val>
                                            <p:strVal val="#ppt_w"/>
                                          </p:val>
                                        </p:tav>
                                      </p:tavLst>
                                    </p:anim>
                                    <p:anim calcmode="lin" valueType="num">
                                      <p:cBhvr>
                                        <p:cTn id="20" dur="500" fill="hold"/>
                                        <p:tgtEl>
                                          <p:spTgt spid="518203"/>
                                        </p:tgtEl>
                                        <p:attrNameLst>
                                          <p:attrName>ppt_h</p:attrName>
                                        </p:attrNameLst>
                                      </p:cBhvr>
                                      <p:tavLst>
                                        <p:tav tm="0">
                                          <p:val>
                                            <p:fltVal val="0"/>
                                          </p:val>
                                        </p:tav>
                                        <p:tav tm="100000">
                                          <p:val>
                                            <p:strVal val="#ppt_h"/>
                                          </p:val>
                                        </p:tav>
                                      </p:tavLst>
                                    </p:anim>
                                    <p:anim calcmode="lin" valueType="num">
                                      <p:cBhvr>
                                        <p:cTn id="21" dur="500" fill="hold"/>
                                        <p:tgtEl>
                                          <p:spTgt spid="518203"/>
                                        </p:tgtEl>
                                        <p:attrNameLst>
                                          <p:attrName>ppt_x</p:attrName>
                                        </p:attrNameLst>
                                      </p:cBhvr>
                                      <p:tavLst>
                                        <p:tav tm="0">
                                          <p:val>
                                            <p:fltVal val="0.5"/>
                                          </p:val>
                                        </p:tav>
                                        <p:tav tm="100000">
                                          <p:val>
                                            <p:strVal val="#ppt_x"/>
                                          </p:val>
                                        </p:tav>
                                      </p:tavLst>
                                    </p:anim>
                                    <p:anim calcmode="lin" valueType="num">
                                      <p:cBhvr>
                                        <p:cTn id="22" dur="500" fill="hold"/>
                                        <p:tgtEl>
                                          <p:spTgt spid="518203"/>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518208"/>
                                        </p:tgtEl>
                                        <p:attrNameLst>
                                          <p:attrName>style.visibility</p:attrName>
                                        </p:attrNameLst>
                                      </p:cBhvr>
                                      <p:to>
                                        <p:strVal val="visible"/>
                                      </p:to>
                                    </p:set>
                                    <p:animEffect transition="in" filter="fade">
                                      <p:cBhvr>
                                        <p:cTn id="26" dur="1000"/>
                                        <p:tgtEl>
                                          <p:spTgt spid="518208"/>
                                        </p:tgtEl>
                                      </p:cBhvr>
                                    </p:animEffect>
                                  </p:childTnLst>
                                </p:cTn>
                              </p:par>
                            </p:childTnLst>
                          </p:cTn>
                        </p:par>
                        <p:par>
                          <p:cTn id="27" fill="hold" nodeType="afterGroup">
                            <p:stCondLst>
                              <p:cond delay="4500"/>
                            </p:stCondLst>
                            <p:childTnLst>
                              <p:par>
                                <p:cTn id="28" presetID="23" presetClass="entr" presetSubtype="16"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p:cTn id="30" dur="500" fill="hold"/>
                                        <p:tgtEl>
                                          <p:spTgt spid="49"/>
                                        </p:tgtEl>
                                        <p:attrNameLst>
                                          <p:attrName>ppt_w</p:attrName>
                                        </p:attrNameLst>
                                      </p:cBhvr>
                                      <p:tavLst>
                                        <p:tav tm="0">
                                          <p:val>
                                            <p:fltVal val="0"/>
                                          </p:val>
                                        </p:tav>
                                        <p:tav tm="100000">
                                          <p:val>
                                            <p:strVal val="#ppt_w"/>
                                          </p:val>
                                        </p:tav>
                                      </p:tavLst>
                                    </p:anim>
                                    <p:anim calcmode="lin" valueType="num">
                                      <p:cBhvr>
                                        <p:cTn id="31" dur="500" fill="hold"/>
                                        <p:tgtEl>
                                          <p:spTgt spid="49"/>
                                        </p:tgtEl>
                                        <p:attrNameLst>
                                          <p:attrName>ppt_h</p:attrName>
                                        </p:attrNameLst>
                                      </p:cBhvr>
                                      <p:tavLst>
                                        <p:tav tm="0">
                                          <p:val>
                                            <p:fltVal val="0"/>
                                          </p:val>
                                        </p:tav>
                                        <p:tav tm="100000">
                                          <p:val>
                                            <p:strVal val="#ppt_h"/>
                                          </p:val>
                                        </p:tav>
                                      </p:tavLst>
                                    </p:anim>
                                  </p:childTnLst>
                                </p:cTn>
                              </p:par>
                            </p:childTnLst>
                          </p:cTn>
                        </p:par>
                        <p:par>
                          <p:cTn id="32" fill="hold" nodeType="afterGroup">
                            <p:stCondLst>
                              <p:cond delay="5000"/>
                            </p:stCondLst>
                            <p:childTnLst>
                              <p:par>
                                <p:cTn id="33" presetID="23" presetClass="entr" presetSubtype="16"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500" fill="hold"/>
                                        <p:tgtEl>
                                          <p:spTgt spid="48"/>
                                        </p:tgtEl>
                                        <p:attrNameLst>
                                          <p:attrName>ppt_w</p:attrName>
                                        </p:attrNameLst>
                                      </p:cBhvr>
                                      <p:tavLst>
                                        <p:tav tm="0">
                                          <p:val>
                                            <p:fltVal val="0"/>
                                          </p:val>
                                        </p:tav>
                                        <p:tav tm="100000">
                                          <p:val>
                                            <p:strVal val="#ppt_w"/>
                                          </p:val>
                                        </p:tav>
                                      </p:tavLst>
                                    </p:anim>
                                    <p:anim calcmode="lin" valueType="num">
                                      <p:cBhvr>
                                        <p:cTn id="36" dur="500" fill="hold"/>
                                        <p:tgtEl>
                                          <p:spTgt spid="48"/>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500"/>
                            </p:stCondLst>
                            <p:childTnLst>
                              <p:par>
                                <p:cTn id="38" presetID="23" presetClass="entr" presetSubtype="16"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 calcmode="lin" valueType="num">
                                      <p:cBhvr>
                                        <p:cTn id="40" dur="500" fill="hold"/>
                                        <p:tgtEl>
                                          <p:spTgt spid="47"/>
                                        </p:tgtEl>
                                        <p:attrNameLst>
                                          <p:attrName>ppt_w</p:attrName>
                                        </p:attrNameLst>
                                      </p:cBhvr>
                                      <p:tavLst>
                                        <p:tav tm="0">
                                          <p:val>
                                            <p:fltVal val="0"/>
                                          </p:val>
                                        </p:tav>
                                        <p:tav tm="100000">
                                          <p:val>
                                            <p:strVal val="#ppt_w"/>
                                          </p:val>
                                        </p:tav>
                                      </p:tavLst>
                                    </p:anim>
                                    <p:anim calcmode="lin" valueType="num">
                                      <p:cBhvr>
                                        <p:cTn id="41" dur="500" fill="hold"/>
                                        <p:tgtEl>
                                          <p:spTgt spid="47"/>
                                        </p:tgtEl>
                                        <p:attrNameLst>
                                          <p:attrName>ppt_h</p:attrName>
                                        </p:attrNameLst>
                                      </p:cBhvr>
                                      <p:tavLst>
                                        <p:tav tm="0">
                                          <p:val>
                                            <p:fltVal val="0"/>
                                          </p:val>
                                        </p:tav>
                                        <p:tav tm="100000">
                                          <p:val>
                                            <p:strVal val="#ppt_h"/>
                                          </p:val>
                                        </p:tav>
                                      </p:tavLst>
                                    </p:anim>
                                  </p:childTnLst>
                                </p:cTn>
                              </p:par>
                            </p:childTnLst>
                          </p:cTn>
                        </p:par>
                        <p:par>
                          <p:cTn id="42" fill="hold" nodeType="afterGroup">
                            <p:stCondLst>
                              <p:cond delay="6000"/>
                            </p:stCondLst>
                            <p:childTnLst>
                              <p:par>
                                <p:cTn id="43" presetID="23" presetClass="entr" presetSubtype="16"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childTnLst>
                                </p:cTn>
                              </p:par>
                            </p:childTnLst>
                          </p:cTn>
                        </p:par>
                        <p:par>
                          <p:cTn id="47" fill="hold" nodeType="afterGroup">
                            <p:stCondLst>
                              <p:cond delay="6500"/>
                            </p:stCondLst>
                            <p:childTnLst>
                              <p:par>
                                <p:cTn id="48" presetID="23" presetClass="entr" presetSubtype="16" fill="hold" grpId="0" nodeType="after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childTnLst>
                                </p:cTn>
                              </p:par>
                            </p:childTnLst>
                          </p:cTn>
                        </p:par>
                        <p:par>
                          <p:cTn id="52" fill="hold" nodeType="afterGroup">
                            <p:stCondLst>
                              <p:cond delay="7000"/>
                            </p:stCondLst>
                            <p:childTnLst>
                              <p:par>
                                <p:cTn id="53" presetID="23" presetClass="entr" presetSubtype="16"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200" grpId="0" autoUpdateAnimBg="0"/>
      <p:bldP spid="518201" grpId="0" autoUpdateAnimBg="0"/>
      <p:bldP spid="518203" grpId="0" animBg="1"/>
      <p:bldP spid="518208" grpId="0" animBg="1"/>
      <p:bldP spid="47" grpId="0"/>
      <p:bldP spid="48" grpId="0"/>
      <p:bldP spid="49" grpId="0"/>
      <p:bldP spid="50" grpId="0"/>
      <p:bldP spid="51"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1033"/>
          <p:cNvPicPr>
            <a:picLocks noChangeAspect="1" noChangeArrowheads="1"/>
          </p:cNvPicPr>
          <p:nvPr/>
        </p:nvPicPr>
        <p:blipFill>
          <a:blip r:embed="rId5"/>
          <a:srcRect l="9874" t="7483" r="8778" b="16632"/>
          <a:stretch>
            <a:fillRect/>
          </a:stretch>
        </p:blipFill>
        <p:spPr bwMode="auto">
          <a:xfrm>
            <a:off x="4149725" y="3597275"/>
            <a:ext cx="4756150" cy="2927350"/>
          </a:xfrm>
          <a:prstGeom prst="rect">
            <a:avLst/>
          </a:prstGeom>
          <a:noFill/>
          <a:ln w="57150">
            <a:solidFill>
              <a:srgbClr val="990033"/>
            </a:solidFill>
            <a:miter lim="800000"/>
            <a:headEnd/>
            <a:tailEnd/>
          </a:ln>
          <a:effectLst>
            <a:outerShdw dist="71842" dir="2700000" algn="ctr" rotWithShape="0">
              <a:schemeClr val="bg2"/>
            </a:outerShdw>
          </a:effectLst>
        </p:spPr>
      </p:pic>
      <p:pic>
        <p:nvPicPr>
          <p:cNvPr id="425998" name="Picture 1038"/>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dist="89803" dir="2700000" algn="ctr" rotWithShape="0">
              <a:schemeClr val="bg2"/>
            </a:outerShdw>
          </a:effectLst>
        </p:spPr>
      </p:pic>
      <p:pic>
        <p:nvPicPr>
          <p:cNvPr id="425999" name="Picture 1039"/>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dist="89803" dir="2700000" algn="ctr" rotWithShape="0">
              <a:schemeClr val="bg2"/>
            </a:outerShdw>
          </a:effectLst>
        </p:spPr>
      </p:pic>
      <p:sp>
        <p:nvSpPr>
          <p:cNvPr id="425996" name="Text Box 1036"/>
          <p:cNvSpPr txBox="1">
            <a:spLocks noChangeArrowheads="1"/>
          </p:cNvSpPr>
          <p:nvPr/>
        </p:nvSpPr>
        <p:spPr bwMode="auto">
          <a:xfrm>
            <a:off x="104775" y="5467350"/>
            <a:ext cx="9685338" cy="579438"/>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3200" dirty="0">
                <a:solidFill>
                  <a:schemeClr val="folHlink"/>
                </a:solidFill>
                <a:latin typeface="Comic Sans MS" pitchFamily="66" charset="0"/>
                <a:ea typeface="+mn-ea"/>
              </a:rPr>
              <a:t>ANG PAMANA NA LUPAIN NI ABRAHAM</a:t>
            </a:r>
          </a:p>
        </p:txBody>
      </p:sp>
      <p:sp>
        <p:nvSpPr>
          <p:cNvPr id="27654" name="Text Box 104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655" name="Text Box 10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10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6007" name="Rectangle 10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15</a:t>
            </a:r>
          </a:p>
        </p:txBody>
      </p:sp>
      <p:pic>
        <p:nvPicPr>
          <p:cNvPr id="426010" name="Picture 1050" descr="Jezreel Valley from Muhraqa to Tabor and Moreh,"/>
          <p:cNvPicPr preferRelativeResize="0">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a14="http://schemas.microsoft.com/office/drawing/2010/main">
                <a:solidFill>
                  <a:srgbClr val="FFFFFF"/>
                </a:solidFill>
              </a14:hiddenFill>
            </a:ext>
          </a:extLst>
        </p:spPr>
      </p:pic>
      <p:pic>
        <p:nvPicPr>
          <p:cNvPr id="426009" name="Picture 1049" descr="Sea of Galilee from northwest, df 040102"/>
          <p:cNvPicPr preferRelativeResize="0">
            <a:picLocks noChangeAspect="1" noChangeArrowheads="1"/>
          </p:cNvPicPr>
          <p:nvPr>
            <p:custDataLst>
              <p:tags r:id="rId2"/>
            </p:custDataLst>
          </p:nvPr>
        </p:nvPicPr>
        <p:blipFill>
          <a:blip r:embed="rId9"/>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dist="89803" dir="2700000" algn="ctr" rotWithShape="0">
              <a:schemeClr val="bg2"/>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fade">
                                      <p:cBhvr>
                                        <p:cTn id="7" dur="1000"/>
                                        <p:tgtEl>
                                          <p:spTgt spid="4260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fade">
                                      <p:cBhvr>
                                        <p:cTn id="11" dur="1000"/>
                                        <p:tgtEl>
                                          <p:spTgt spid="42599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fade">
                                      <p:cBhvr>
                                        <p:cTn id="15" dur="1000"/>
                                        <p:tgtEl>
                                          <p:spTgt spid="42599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fade">
                                      <p:cBhvr>
                                        <p:cTn id="19" dur="1000"/>
                                        <p:tgtEl>
                                          <p:spTgt spid="425998"/>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fade">
                                      <p:cBhvr>
                                        <p:cTn id="23" dur="10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376363" y="1042988"/>
            <a:ext cx="7110412" cy="2651125"/>
          </a:xfrm>
          <a:prstGeom prst="rect">
            <a:avLst/>
          </a:prstGeom>
          <a:noFill/>
          <a:ln w="50800">
            <a:noFill/>
            <a:miter lim="800000"/>
            <a:headEnd/>
            <a:tailEnd/>
          </a:ln>
          <a:effectLst>
            <a:outerShdw dist="63500" dir="3187806" algn="ctr" rotWithShape="0">
              <a:schemeClr val="bg2"/>
            </a:outerShdw>
          </a:effectLst>
        </p:spPr>
        <p:txBody>
          <a:bodyPr lIns="90487" tIns="44450" rIns="90487" bIns="44450">
            <a:spAutoFit/>
          </a:bodyPr>
          <a:lstStyle/>
          <a:p>
            <a:r>
              <a:rPr lang="en-US" sz="2800">
                <a:latin typeface="Times New Roman" charset="0"/>
              </a:rPr>
              <a:t>                 </a:t>
            </a:r>
            <a:endParaRPr lang="en-US" sz="2400">
              <a:latin typeface="Times New Roman" charset="0"/>
            </a:endParaRPr>
          </a:p>
          <a:p>
            <a:r>
              <a:rPr lang="en-US" sz="2400">
                <a:latin typeface="Times New Roman" charset="0"/>
              </a:rPr>
              <a:t>	</a:t>
            </a:r>
            <a:r>
              <a:rPr lang="en-US" sz="3200" baseline="30000">
                <a:latin typeface="Times New Roman" charset="0"/>
              </a:rPr>
              <a:t>5</a:t>
            </a:r>
            <a:r>
              <a:rPr lang="en-US" sz="2800">
                <a:latin typeface="Times New Roman" charset="0"/>
              </a:rPr>
              <a:t> At dadalhin ka ng Panginoon mong Diyos sa </a:t>
            </a:r>
            <a:r>
              <a:rPr lang="en-US" sz="2800">
                <a:solidFill>
                  <a:schemeClr val="tx2"/>
                </a:solidFill>
                <a:latin typeface="Times New Roman" charset="0"/>
              </a:rPr>
              <a:t>lupain</a:t>
            </a:r>
            <a:r>
              <a:rPr lang="en-US" sz="2800">
                <a:latin typeface="Times New Roman" charset="0"/>
              </a:rPr>
              <a:t> </a:t>
            </a:r>
            <a:r>
              <a:rPr lang="en-US" sz="2800">
                <a:solidFill>
                  <a:schemeClr val="folHlink"/>
                </a:solidFill>
                <a:latin typeface="Times New Roman" charset="0"/>
              </a:rPr>
              <a:t>na inari ng iyong mga magulang, at iyong aariin, </a:t>
            </a:r>
            <a:r>
              <a:rPr lang="en-US" sz="2800">
                <a:latin typeface="Times New Roman" charset="0"/>
              </a:rPr>
              <a:t>at gagawan ka niya ng mabuti at pararamihin ka niya ng higit kay sa iyong mga magulang.  </a:t>
            </a:r>
            <a:endParaRPr lang="en-US" sz="1800">
              <a:latin typeface="Times New Roman" charset="0"/>
            </a:endParaRPr>
          </a:p>
        </p:txBody>
      </p:sp>
      <p:sp>
        <p:nvSpPr>
          <p:cNvPr id="164867" name="Rectangle 3"/>
          <p:cNvSpPr>
            <a:spLocks noChangeArrowheads="1"/>
          </p:cNvSpPr>
          <p:nvPr/>
        </p:nvSpPr>
        <p:spPr bwMode="auto">
          <a:xfrm>
            <a:off x="715963" y="266700"/>
            <a:ext cx="7110412" cy="515938"/>
          </a:xfrm>
          <a:prstGeom prst="rect">
            <a:avLst/>
          </a:prstGeom>
          <a:noFill/>
          <a:ln w="50800">
            <a:noFill/>
            <a:miter lim="800000"/>
            <a:headEnd/>
            <a:tailEnd/>
          </a:ln>
          <a:effectLst>
            <a:outerShdw dist="53882" dir="2700000" algn="ctr" rotWithShape="0">
              <a:srgbClr val="919191"/>
            </a:outerShdw>
          </a:effectLst>
        </p:spPr>
        <p:txBody>
          <a:bodyPr lIns="90487" tIns="44450" rIns="90487" bIns="44450">
            <a:spAutoFit/>
          </a:bodyPr>
          <a:lstStyle/>
          <a:p>
            <a:pPr>
              <a:defRPr/>
            </a:pPr>
            <a:r>
              <a:rPr lang="en-US" sz="2800">
                <a:latin typeface="Times New Roman" pitchFamily="18" charset="0"/>
                <a:ea typeface="+mn-ea"/>
              </a:rPr>
              <a:t>                            </a:t>
            </a:r>
          </a:p>
        </p:txBody>
      </p:sp>
      <p:sp>
        <p:nvSpPr>
          <p:cNvPr id="164868" name="Rectangle 4"/>
          <p:cNvSpPr>
            <a:spLocks noChangeArrowheads="1"/>
          </p:cNvSpPr>
          <p:nvPr/>
        </p:nvSpPr>
        <p:spPr bwMode="auto">
          <a:xfrm>
            <a:off x="1179513" y="290513"/>
            <a:ext cx="7089775" cy="97472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lnSpc>
                <a:spcPct val="50000"/>
              </a:lnSpc>
              <a:spcBef>
                <a:spcPct val="50000"/>
              </a:spcBef>
            </a:pPr>
            <a:r>
              <a:rPr lang="en-US" sz="3200">
                <a:latin typeface="Times New Roman" charset="0"/>
              </a:rPr>
              <a:t>Deuteronomio 30</a:t>
            </a:r>
            <a:r>
              <a:rPr lang="en-US" sz="2800">
                <a:latin typeface="Times New Roman" charset="0"/>
              </a:rPr>
              <a:t> </a:t>
            </a:r>
          </a:p>
          <a:p>
            <a:pPr algn="ctr">
              <a:spcBef>
                <a:spcPct val="50000"/>
              </a:spcBef>
            </a:pPr>
            <a:r>
              <a:rPr lang="en-US" sz="2800">
                <a:solidFill>
                  <a:schemeClr val="folHlink"/>
                </a:solidFill>
                <a:latin typeface="Times New Roman" charset="0"/>
              </a:rPr>
              <a:t>ANG MGA PANGAKO UKOL LUPA</a:t>
            </a:r>
            <a:endParaRPr lang="en-US" sz="2800">
              <a:solidFill>
                <a:schemeClr val="tx2"/>
              </a:solidFill>
              <a:latin typeface="Times New Roman" charset="0"/>
            </a:endParaRPr>
          </a:p>
        </p:txBody>
      </p:sp>
      <p:sp>
        <p:nvSpPr>
          <p:cNvPr id="164870" name="Rectangle 6"/>
          <p:cNvSpPr>
            <a:spLocks noChangeArrowheads="1"/>
          </p:cNvSpPr>
          <p:nvPr/>
        </p:nvSpPr>
        <p:spPr bwMode="auto">
          <a:xfrm>
            <a:off x="1389063" y="4037013"/>
            <a:ext cx="7110412" cy="2224087"/>
          </a:xfrm>
          <a:prstGeom prst="rect">
            <a:avLst/>
          </a:prstGeom>
          <a:noFill/>
          <a:ln w="50800">
            <a:noFill/>
            <a:miter lim="800000"/>
            <a:headEnd/>
            <a:tailEnd/>
          </a:ln>
          <a:effectLst>
            <a:outerShdw dist="63500" dir="3187806" algn="ctr" rotWithShape="0">
              <a:schemeClr val="bg2"/>
            </a:outerShdw>
          </a:effectLst>
        </p:spPr>
        <p:txBody>
          <a:bodyPr lIns="90487" tIns="44450" rIns="90487" bIns="44450">
            <a:spAutoFit/>
          </a:bodyPr>
          <a:lstStyle/>
          <a:p>
            <a:pPr>
              <a:defRPr/>
            </a:pPr>
            <a:r>
              <a:rPr lang="en-US" sz="3200" baseline="30000" dirty="0">
                <a:latin typeface="Times New Roman" pitchFamily="18" charset="0"/>
                <a:ea typeface="+mn-ea"/>
              </a:rPr>
              <a:t>	6 </a:t>
            </a:r>
            <a:r>
              <a:rPr lang="en-US" sz="2800" dirty="0">
                <a:solidFill>
                  <a:schemeClr val="folHlink"/>
                </a:solidFill>
                <a:latin typeface="Times New Roman" pitchFamily="18" charset="0"/>
                <a:ea typeface="+mn-ea"/>
              </a:rPr>
              <a:t>At </a:t>
            </a:r>
            <a:r>
              <a:rPr lang="en-US" sz="2800" dirty="0" err="1">
                <a:solidFill>
                  <a:schemeClr val="folHlink"/>
                </a:solidFill>
                <a:latin typeface="Times New Roman" pitchFamily="18" charset="0"/>
                <a:ea typeface="+mn-ea"/>
              </a:rPr>
              <a:t>tutuliin</a:t>
            </a:r>
            <a:r>
              <a:rPr lang="en-US" sz="2800" dirty="0">
                <a:solidFill>
                  <a:schemeClr val="folHlink"/>
                </a:solidFill>
                <a:latin typeface="Times New Roman" pitchFamily="18" charset="0"/>
                <a:ea typeface="+mn-ea"/>
              </a:rPr>
              <a:t> </a:t>
            </a:r>
            <a:r>
              <a:rPr lang="en-US" sz="2800" dirty="0" err="1">
                <a:solidFill>
                  <a:schemeClr val="folHlink"/>
                </a:solidFill>
                <a:latin typeface="Times New Roman" pitchFamily="18" charset="0"/>
                <a:ea typeface="+mn-ea"/>
              </a:rPr>
              <a:t>ng</a:t>
            </a:r>
            <a:r>
              <a:rPr lang="en-US" sz="2800" dirty="0">
                <a:solidFill>
                  <a:schemeClr val="folHlink"/>
                </a:solidFill>
                <a:latin typeface="Times New Roman" pitchFamily="18" charset="0"/>
                <a:ea typeface="+mn-ea"/>
              </a:rPr>
              <a:t> </a:t>
            </a:r>
            <a:r>
              <a:rPr lang="en-US" sz="2800" dirty="0" err="1">
                <a:solidFill>
                  <a:schemeClr val="folHlink"/>
                </a:solidFill>
                <a:latin typeface="Times New Roman" pitchFamily="18" charset="0"/>
                <a:ea typeface="+mn-ea"/>
              </a:rPr>
              <a:t>Panginoon</a:t>
            </a:r>
            <a:r>
              <a:rPr lang="en-US" sz="2800" dirty="0">
                <a:solidFill>
                  <a:schemeClr val="folHlink"/>
                </a:solidFill>
                <a:latin typeface="Times New Roman" pitchFamily="18" charset="0"/>
                <a:ea typeface="+mn-ea"/>
              </a:rPr>
              <a:t> </a:t>
            </a:r>
            <a:r>
              <a:rPr lang="en-US" sz="2800" dirty="0" err="1">
                <a:solidFill>
                  <a:schemeClr val="folHlink"/>
                </a:solidFill>
                <a:latin typeface="Times New Roman" pitchFamily="18" charset="0"/>
                <a:ea typeface="+mn-ea"/>
              </a:rPr>
              <a:t>mong</a:t>
            </a:r>
            <a:r>
              <a:rPr lang="en-US" sz="2800" dirty="0">
                <a:solidFill>
                  <a:schemeClr val="folHlink"/>
                </a:solidFill>
                <a:latin typeface="Times New Roman" pitchFamily="18" charset="0"/>
                <a:ea typeface="+mn-ea"/>
              </a:rPr>
              <a:t> </a:t>
            </a:r>
            <a:r>
              <a:rPr lang="en-US" sz="2800" dirty="0" err="1">
                <a:solidFill>
                  <a:schemeClr val="folHlink"/>
                </a:solidFill>
                <a:latin typeface="Times New Roman" pitchFamily="18" charset="0"/>
                <a:ea typeface="+mn-ea"/>
              </a:rPr>
              <a:t>Diyos</a:t>
            </a:r>
            <a:r>
              <a:rPr lang="en-US" sz="2800" dirty="0">
                <a:solidFill>
                  <a:schemeClr val="folHlink"/>
                </a:solidFill>
                <a:latin typeface="Times New Roman" pitchFamily="18" charset="0"/>
                <a:ea typeface="+mn-ea"/>
              </a:rPr>
              <a:t> </a:t>
            </a:r>
            <a:r>
              <a:rPr lang="en-US" sz="2800" dirty="0" err="1">
                <a:solidFill>
                  <a:schemeClr val="folHlink"/>
                </a:solidFill>
                <a:latin typeface="Times New Roman" pitchFamily="18" charset="0"/>
                <a:ea typeface="+mn-ea"/>
              </a:rPr>
              <a:t>ang</a:t>
            </a:r>
            <a:r>
              <a:rPr lang="en-US" sz="2800" dirty="0">
                <a:solidFill>
                  <a:schemeClr val="folHlink"/>
                </a:solidFill>
                <a:latin typeface="Times New Roman" pitchFamily="18" charset="0"/>
                <a:ea typeface="+mn-ea"/>
              </a:rPr>
              <a:t> </a:t>
            </a:r>
            <a:r>
              <a:rPr lang="en-US" sz="2800" dirty="0" err="1">
                <a:solidFill>
                  <a:schemeClr val="folHlink"/>
                </a:solidFill>
                <a:latin typeface="Times New Roman" pitchFamily="18" charset="0"/>
                <a:ea typeface="+mn-ea"/>
              </a:rPr>
              <a:t>iyong</a:t>
            </a:r>
            <a:r>
              <a:rPr lang="en-US" sz="2800" dirty="0">
                <a:solidFill>
                  <a:schemeClr val="folHlink"/>
                </a:solidFill>
                <a:latin typeface="Times New Roman" pitchFamily="18" charset="0"/>
                <a:ea typeface="+mn-ea"/>
              </a:rPr>
              <a:t> </a:t>
            </a:r>
            <a:r>
              <a:rPr lang="en-US" sz="2800" dirty="0" err="1">
                <a:solidFill>
                  <a:schemeClr val="folHlink"/>
                </a:solidFill>
                <a:latin typeface="Times New Roman" pitchFamily="18" charset="0"/>
                <a:ea typeface="+mn-ea"/>
              </a:rPr>
              <a:t>puso</a:t>
            </a:r>
            <a:r>
              <a:rPr lang="en-US" sz="2800" dirty="0">
                <a:solidFill>
                  <a:schemeClr val="folHlink"/>
                </a:solidFill>
                <a:latin typeface="Times New Roman" pitchFamily="18" charset="0"/>
                <a:ea typeface="+mn-ea"/>
              </a:rPr>
              <a:t>,</a:t>
            </a:r>
            <a:r>
              <a:rPr lang="en-US" sz="2800" dirty="0">
                <a:latin typeface="Times New Roman" pitchFamily="18" charset="0"/>
                <a:ea typeface="+mn-ea"/>
              </a:rPr>
              <a:t> at </a:t>
            </a:r>
            <a:r>
              <a:rPr lang="en-US" sz="2800" dirty="0" err="1">
                <a:latin typeface="Times New Roman" pitchFamily="18" charset="0"/>
                <a:ea typeface="+mn-ea"/>
              </a:rPr>
              <a:t>ang</a:t>
            </a:r>
            <a:r>
              <a:rPr lang="en-US" sz="2800" dirty="0">
                <a:latin typeface="Times New Roman" pitchFamily="18" charset="0"/>
                <a:ea typeface="+mn-ea"/>
              </a:rPr>
              <a:t> </a:t>
            </a:r>
            <a:r>
              <a:rPr lang="en-US" sz="2800" dirty="0" err="1">
                <a:latin typeface="Times New Roman" pitchFamily="18" charset="0"/>
                <a:ea typeface="+mn-ea"/>
              </a:rPr>
              <a:t>puso</a:t>
            </a:r>
            <a:r>
              <a:rPr lang="en-US" sz="2800" dirty="0">
                <a:latin typeface="Times New Roman" pitchFamily="18" charset="0"/>
                <a:ea typeface="+mn-ea"/>
              </a:rPr>
              <a:t> </a:t>
            </a:r>
            <a:r>
              <a:rPr lang="en-US" sz="2800" dirty="0" err="1">
                <a:latin typeface="Times New Roman" pitchFamily="18" charset="0"/>
                <a:ea typeface="+mn-ea"/>
              </a:rPr>
              <a:t>ng</a:t>
            </a:r>
            <a:r>
              <a:rPr lang="en-US" sz="2800" dirty="0">
                <a:latin typeface="Times New Roman" pitchFamily="18" charset="0"/>
                <a:ea typeface="+mn-ea"/>
              </a:rPr>
              <a:t> </a:t>
            </a:r>
            <a:r>
              <a:rPr lang="en-US" sz="2800" dirty="0" err="1">
                <a:latin typeface="Times New Roman" pitchFamily="18" charset="0"/>
                <a:ea typeface="+mn-ea"/>
              </a:rPr>
              <a:t>iyong</a:t>
            </a:r>
            <a:r>
              <a:rPr lang="en-US" sz="2800" dirty="0">
                <a:latin typeface="Times New Roman" pitchFamily="18" charset="0"/>
                <a:ea typeface="+mn-ea"/>
              </a:rPr>
              <a:t> </a:t>
            </a:r>
            <a:r>
              <a:rPr lang="en-US" sz="2800" dirty="0" err="1">
                <a:latin typeface="Times New Roman" pitchFamily="18" charset="0"/>
                <a:ea typeface="+mn-ea"/>
              </a:rPr>
              <a:t>binhi</a:t>
            </a:r>
            <a:r>
              <a:rPr lang="en-US" sz="2800" dirty="0">
                <a:latin typeface="Times New Roman" pitchFamily="18" charset="0"/>
                <a:ea typeface="+mn-ea"/>
              </a:rPr>
              <a:t> </a:t>
            </a:r>
            <a:r>
              <a:rPr lang="en-US" sz="2800" dirty="0" err="1">
                <a:latin typeface="Times New Roman" pitchFamily="18" charset="0"/>
                <a:ea typeface="+mn-ea"/>
              </a:rPr>
              <a:t>upang</a:t>
            </a:r>
            <a:r>
              <a:rPr lang="en-US" sz="2800" dirty="0">
                <a:latin typeface="Times New Roman" pitchFamily="18" charset="0"/>
                <a:ea typeface="+mn-ea"/>
              </a:rPr>
              <a:t> </a:t>
            </a:r>
            <a:r>
              <a:rPr lang="en-US" sz="2800" dirty="0" err="1">
                <a:latin typeface="Times New Roman" pitchFamily="18" charset="0"/>
                <a:ea typeface="+mn-ea"/>
              </a:rPr>
              <a:t>ibigin</a:t>
            </a:r>
            <a:r>
              <a:rPr lang="en-US" sz="2800" dirty="0">
                <a:latin typeface="Times New Roman" pitchFamily="18" charset="0"/>
                <a:ea typeface="+mn-ea"/>
              </a:rPr>
              <a:t> mo </a:t>
            </a:r>
            <a:r>
              <a:rPr lang="en-US" sz="2800" dirty="0" err="1">
                <a:latin typeface="Times New Roman" pitchFamily="18" charset="0"/>
                <a:ea typeface="+mn-ea"/>
              </a:rPr>
              <a:t>ang</a:t>
            </a:r>
            <a:r>
              <a:rPr lang="en-US" sz="2800" dirty="0">
                <a:latin typeface="Times New Roman" pitchFamily="18" charset="0"/>
                <a:ea typeface="+mn-ea"/>
              </a:rPr>
              <a:t> </a:t>
            </a:r>
            <a:r>
              <a:rPr lang="en-US" sz="2800" dirty="0" err="1">
                <a:latin typeface="Times New Roman" pitchFamily="18" charset="0"/>
                <a:ea typeface="+mn-ea"/>
              </a:rPr>
              <a:t>Panginoon</a:t>
            </a:r>
            <a:r>
              <a:rPr lang="en-US" sz="2800" dirty="0">
                <a:latin typeface="Times New Roman" pitchFamily="18" charset="0"/>
                <a:ea typeface="+mn-ea"/>
              </a:rPr>
              <a:t> </a:t>
            </a:r>
            <a:r>
              <a:rPr lang="en-US" sz="2800" dirty="0" err="1">
                <a:latin typeface="Times New Roman" pitchFamily="18" charset="0"/>
                <a:ea typeface="+mn-ea"/>
              </a:rPr>
              <a:t>mong</a:t>
            </a:r>
            <a:r>
              <a:rPr lang="en-US" sz="2800" dirty="0">
                <a:latin typeface="Times New Roman" pitchFamily="18" charset="0"/>
                <a:ea typeface="+mn-ea"/>
              </a:rPr>
              <a:t> </a:t>
            </a:r>
            <a:r>
              <a:rPr lang="en-US" sz="2800" dirty="0" err="1">
                <a:latin typeface="Times New Roman" pitchFamily="18" charset="0"/>
                <a:ea typeface="+mn-ea"/>
              </a:rPr>
              <a:t>Diyos</a:t>
            </a:r>
            <a:r>
              <a:rPr lang="en-US" sz="2800" dirty="0">
                <a:latin typeface="Times New Roman" pitchFamily="18" charset="0"/>
                <a:ea typeface="+mn-ea"/>
              </a:rPr>
              <a:t> </a:t>
            </a:r>
            <a:r>
              <a:rPr lang="en-US" sz="2800" dirty="0" err="1">
                <a:latin typeface="Times New Roman" pitchFamily="18" charset="0"/>
                <a:ea typeface="+mn-ea"/>
              </a:rPr>
              <a:t>ng</a:t>
            </a:r>
            <a:r>
              <a:rPr lang="en-US" sz="2800" dirty="0">
                <a:latin typeface="Times New Roman" pitchFamily="18" charset="0"/>
                <a:ea typeface="+mn-ea"/>
              </a:rPr>
              <a:t> </a:t>
            </a:r>
            <a:r>
              <a:rPr lang="en-US" sz="2800" dirty="0" err="1">
                <a:latin typeface="Times New Roman" pitchFamily="18" charset="0"/>
                <a:ea typeface="+mn-ea"/>
              </a:rPr>
              <a:t>iyong</a:t>
            </a:r>
            <a:r>
              <a:rPr lang="en-US" sz="2800" dirty="0">
                <a:latin typeface="Times New Roman" pitchFamily="18" charset="0"/>
                <a:ea typeface="+mn-ea"/>
              </a:rPr>
              <a:t> </a:t>
            </a:r>
            <a:r>
              <a:rPr lang="en-US" sz="2800" dirty="0" err="1">
                <a:latin typeface="Times New Roman" pitchFamily="18" charset="0"/>
                <a:ea typeface="+mn-ea"/>
              </a:rPr>
              <a:t>buong</a:t>
            </a:r>
            <a:r>
              <a:rPr lang="en-US" sz="2800" dirty="0">
                <a:latin typeface="Times New Roman" pitchFamily="18" charset="0"/>
                <a:ea typeface="+mn-ea"/>
              </a:rPr>
              <a:t> </a:t>
            </a:r>
            <a:r>
              <a:rPr lang="en-US" sz="2800" dirty="0" err="1">
                <a:latin typeface="Times New Roman" pitchFamily="18" charset="0"/>
                <a:ea typeface="+mn-ea"/>
              </a:rPr>
              <a:t>puso</a:t>
            </a:r>
            <a:r>
              <a:rPr lang="en-US" sz="2800" dirty="0">
                <a:latin typeface="Times New Roman" pitchFamily="18" charset="0"/>
                <a:ea typeface="+mn-ea"/>
              </a:rPr>
              <a:t>, at </a:t>
            </a:r>
            <a:r>
              <a:rPr lang="en-US" sz="2800" dirty="0" err="1">
                <a:latin typeface="Times New Roman" pitchFamily="18" charset="0"/>
                <a:ea typeface="+mn-ea"/>
              </a:rPr>
              <a:t>ng</a:t>
            </a:r>
            <a:r>
              <a:rPr lang="en-US" sz="2800" dirty="0">
                <a:latin typeface="Times New Roman" pitchFamily="18" charset="0"/>
                <a:ea typeface="+mn-ea"/>
              </a:rPr>
              <a:t> </a:t>
            </a:r>
            <a:r>
              <a:rPr lang="en-US" sz="2800" dirty="0" err="1">
                <a:latin typeface="Times New Roman" pitchFamily="18" charset="0"/>
                <a:ea typeface="+mn-ea"/>
              </a:rPr>
              <a:t>iyong</a:t>
            </a:r>
            <a:r>
              <a:rPr lang="en-US" sz="2800" dirty="0">
                <a:latin typeface="Times New Roman" pitchFamily="18" charset="0"/>
                <a:ea typeface="+mn-ea"/>
              </a:rPr>
              <a:t> </a:t>
            </a:r>
            <a:r>
              <a:rPr lang="en-US" sz="2800" dirty="0" err="1">
                <a:latin typeface="Times New Roman" pitchFamily="18" charset="0"/>
                <a:ea typeface="+mn-ea"/>
              </a:rPr>
              <a:t>buong</a:t>
            </a:r>
            <a:r>
              <a:rPr lang="en-US" sz="2800" dirty="0">
                <a:latin typeface="Times New Roman" pitchFamily="18" charset="0"/>
                <a:ea typeface="+mn-ea"/>
              </a:rPr>
              <a:t> </a:t>
            </a:r>
            <a:r>
              <a:rPr lang="en-US" sz="2800" dirty="0" err="1">
                <a:latin typeface="Times New Roman" pitchFamily="18" charset="0"/>
                <a:ea typeface="+mn-ea"/>
              </a:rPr>
              <a:t>kaluluwa</a:t>
            </a:r>
            <a:r>
              <a:rPr lang="en-US" sz="2800" dirty="0">
                <a:latin typeface="Times New Roman" pitchFamily="18" charset="0"/>
                <a:ea typeface="+mn-ea"/>
              </a:rPr>
              <a:t> </a:t>
            </a:r>
            <a:r>
              <a:rPr lang="en-US" sz="2800" dirty="0" err="1">
                <a:latin typeface="Times New Roman" pitchFamily="18" charset="0"/>
                <a:ea typeface="+mn-ea"/>
              </a:rPr>
              <a:t>upang</a:t>
            </a:r>
            <a:r>
              <a:rPr lang="en-US" sz="2800" dirty="0">
                <a:latin typeface="Times New Roman" pitchFamily="18" charset="0"/>
                <a:ea typeface="+mn-ea"/>
              </a:rPr>
              <a:t> </a:t>
            </a:r>
            <a:r>
              <a:rPr lang="en-US" sz="2800" dirty="0" err="1">
                <a:latin typeface="Times New Roman" pitchFamily="18" charset="0"/>
                <a:ea typeface="+mn-ea"/>
              </a:rPr>
              <a:t>ikaw</a:t>
            </a:r>
            <a:r>
              <a:rPr lang="en-US" sz="2800" dirty="0">
                <a:latin typeface="Times New Roman" pitchFamily="18" charset="0"/>
                <a:ea typeface="+mn-ea"/>
              </a:rPr>
              <a:t> ay </a:t>
            </a:r>
            <a:r>
              <a:rPr lang="en-US" sz="2800" dirty="0" err="1">
                <a:latin typeface="Times New Roman" pitchFamily="18" charset="0"/>
                <a:ea typeface="+mn-ea"/>
              </a:rPr>
              <a:t>mabuhay</a:t>
            </a:r>
            <a:r>
              <a:rPr lang="en-US" sz="2800" dirty="0">
                <a:latin typeface="Times New Roman" pitchFamily="18" charset="0"/>
                <a:ea typeface="+mn-ea"/>
              </a:rPr>
              <a:t>. </a:t>
            </a:r>
            <a:r>
              <a:rPr lang="en-US" sz="1800" dirty="0">
                <a:latin typeface="Times New Roman" pitchFamily="18" charset="0"/>
                <a:ea typeface="+mn-ea"/>
              </a:rPr>
              <a:t>(KJV)</a:t>
            </a:r>
          </a:p>
        </p:txBody>
      </p:sp>
      <p:sp>
        <p:nvSpPr>
          <p:cNvPr id="28678"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679"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64875"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6487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16</a:t>
            </a:r>
          </a:p>
        </p:txBody>
      </p:sp>
      <p:sp>
        <p:nvSpPr>
          <p:cNvPr id="28682"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fade">
                                      <p:cBhvr>
                                        <p:cTn id="12" dur="10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7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1026"/>
          <p:cNvSpPr>
            <a:spLocks noChangeArrowheads="1"/>
          </p:cNvSpPr>
          <p:nvPr/>
        </p:nvSpPr>
        <p:spPr bwMode="auto">
          <a:xfrm>
            <a:off x="715963" y="266700"/>
            <a:ext cx="7110412" cy="515938"/>
          </a:xfrm>
          <a:prstGeom prst="rect">
            <a:avLst/>
          </a:prstGeom>
          <a:noFill/>
          <a:ln w="50800">
            <a:noFill/>
            <a:miter lim="800000"/>
            <a:headEnd/>
            <a:tailEnd/>
          </a:ln>
          <a:effectLst>
            <a:outerShdw dist="53882" dir="2700000" algn="ctr" rotWithShape="0">
              <a:srgbClr val="919191"/>
            </a:outerShdw>
          </a:effectLst>
        </p:spPr>
        <p:txBody>
          <a:bodyPr lIns="90487" tIns="44450" rIns="90487" bIns="44450">
            <a:spAutoFit/>
          </a:bodyPr>
          <a:lstStyle/>
          <a:p>
            <a:pPr>
              <a:defRPr/>
            </a:pPr>
            <a:r>
              <a:rPr lang="en-US" sz="2800">
                <a:latin typeface="Times New Roman" pitchFamily="18" charset="0"/>
                <a:ea typeface="+mn-ea"/>
              </a:rPr>
              <a:t>                            </a:t>
            </a:r>
          </a:p>
        </p:txBody>
      </p:sp>
      <p:sp>
        <p:nvSpPr>
          <p:cNvPr id="29699" name="Text Box 102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700" name="Text Box 102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0853" name="Rectangle 102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0854" name="Rectangle 10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17</a:t>
            </a:r>
          </a:p>
        </p:txBody>
      </p:sp>
      <p:pic>
        <p:nvPicPr>
          <p:cNvPr id="590861" name="Picture 1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2" name="Picture 1038"/>
          <p:cNvPicPr>
            <a:picLocks noChangeAspect="1" noChangeArrowheads="1"/>
          </p:cNvPicPr>
          <p:nvPr/>
        </p:nvPicPr>
        <p:blipFill>
          <a:blip r:embed="rId4">
            <a:extLst>
              <a:ext uri="{28A0092B-C50C-407E-A947-70E740481C1C}">
                <a14:useLocalDpi xmlns:a14="http://schemas.microsoft.com/office/drawing/2010/main" val="0"/>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3" name="Picture 1039"/>
          <p:cNvPicPr>
            <a:picLocks noChangeAspect="1" noChangeArrowheads="1"/>
          </p:cNvPicPr>
          <p:nvPr/>
        </p:nvPicPr>
        <p:blipFill>
          <a:blip r:embed="rId5">
            <a:extLst>
              <a:ext uri="{28A0092B-C50C-407E-A947-70E740481C1C}">
                <a14:useLocalDpi xmlns:a14="http://schemas.microsoft.com/office/drawing/2010/main" val="0"/>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4" name="Picture 1040"/>
          <p:cNvPicPr>
            <a:picLocks noChangeAspect="1" noChangeArrowheads="1"/>
          </p:cNvPicPr>
          <p:nvPr/>
        </p:nvPicPr>
        <p:blipFill>
          <a:blip r:embed="rId6">
            <a:extLst>
              <a:ext uri="{28A0092B-C50C-407E-A947-70E740481C1C}">
                <a14:useLocalDpi xmlns:a14="http://schemas.microsoft.com/office/drawing/2010/main" val="0"/>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5" name="Picture 1041"/>
          <p:cNvPicPr>
            <a:picLocks noChangeAspect="1" noChangeArrowheads="1"/>
          </p:cNvPicPr>
          <p:nvPr/>
        </p:nvPicPr>
        <p:blipFill>
          <a:blip r:embed="rId7"/>
          <a:srcRect t="28154" b="12256"/>
          <a:stretch>
            <a:fillRect/>
          </a:stretch>
        </p:blipFill>
        <p:spPr bwMode="auto">
          <a:xfrm>
            <a:off x="1744663" y="812800"/>
            <a:ext cx="4562475" cy="3359150"/>
          </a:xfrm>
          <a:prstGeom prst="rect">
            <a:avLst/>
          </a:prstGeom>
          <a:noFill/>
          <a:ln w="9525">
            <a:noFill/>
            <a:miter lim="800000"/>
            <a:headEnd/>
            <a:tailEnd/>
          </a:ln>
          <a:effectLst>
            <a:outerShdw dist="107763" dir="2700000" algn="ctr" rotWithShape="0">
              <a:schemeClr val="bg2"/>
            </a:outerShdw>
          </a:effectLst>
        </p:spPr>
      </p:pic>
      <p:pic>
        <p:nvPicPr>
          <p:cNvPr id="590866" name="Picture 1042"/>
          <p:cNvPicPr>
            <a:picLocks noChangeAspect="1" noChangeArrowheads="1"/>
          </p:cNvPicPr>
          <p:nvPr/>
        </p:nvPicPr>
        <p:blipFill>
          <a:blip r:embed="rId8"/>
          <a:srcRect b="12953"/>
          <a:stretch>
            <a:fillRect/>
          </a:stretch>
        </p:blipFill>
        <p:spPr bwMode="auto">
          <a:xfrm>
            <a:off x="3944938" y="2336800"/>
            <a:ext cx="4562475" cy="2976563"/>
          </a:xfrm>
          <a:prstGeom prst="rect">
            <a:avLst/>
          </a:prstGeom>
          <a:noFill/>
          <a:ln w="9525">
            <a:noFill/>
            <a:miter lim="800000"/>
            <a:headEnd/>
            <a:tailEnd/>
          </a:ln>
          <a:effectLst>
            <a:outerShdw dist="107763" dir="2700000" algn="ctr" rotWithShape="0">
              <a:schemeClr val="bg2"/>
            </a:outerShdw>
          </a:effectLst>
        </p:spPr>
      </p:pic>
      <p:sp>
        <p:nvSpPr>
          <p:cNvPr id="590867" name="Text Box 1043"/>
          <p:cNvSpPr txBox="1">
            <a:spLocks noChangeArrowheads="1"/>
          </p:cNvSpPr>
          <p:nvPr/>
        </p:nvSpPr>
        <p:spPr bwMode="auto">
          <a:xfrm>
            <a:off x="0" y="5730875"/>
            <a:ext cx="9144000" cy="1066800"/>
          </a:xfrm>
          <a:prstGeom prst="rect">
            <a:avLst/>
          </a:prstGeom>
          <a:noFill/>
          <a:ln w="9525">
            <a:noFill/>
            <a:miter lim="800000"/>
            <a:headEnd/>
            <a:tailEnd/>
          </a:ln>
          <a:effectLst>
            <a:outerShdw dist="107763" dir="2700000" algn="ctr" rotWithShape="0">
              <a:schemeClr val="bg2"/>
            </a:outerShdw>
          </a:effectLst>
        </p:spPr>
        <p:txBody>
          <a:bodyPr>
            <a:spAutoFit/>
          </a:bodyPr>
          <a:lstStyle/>
          <a:p>
            <a:pPr algn="ctr">
              <a:spcBef>
                <a:spcPct val="50000"/>
              </a:spcBef>
              <a:defRPr/>
            </a:pPr>
            <a:r>
              <a:rPr lang="en-US" sz="3200" dirty="0">
                <a:solidFill>
                  <a:schemeClr val="folHlink"/>
                </a:solidFill>
                <a:latin typeface="Comic Sans MS" pitchFamily="66" charset="0"/>
                <a:ea typeface="+mn-ea"/>
              </a:rPr>
              <a:t>ANG LUPAING UBOD NG KAGANDAHAN AT KASAGANAAN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1088" descr="Slid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Rectangle 1027"/>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5079" name="Rectangle 1031"/>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US">
              <a:effectLst>
                <a:outerShdw blurRad="38100" dist="38100" dir="2700000" algn="tl">
                  <a:srgbClr val="000000"/>
                </a:outerShdw>
              </a:effectLst>
            </a:endParaRPr>
          </a:p>
        </p:txBody>
      </p:sp>
      <p:sp>
        <p:nvSpPr>
          <p:cNvPr id="515080" name="Line 1032"/>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5081" name="Line 1033"/>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5082" name="Line 1034"/>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5083" name="Line 1035"/>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5084" name="Line 1036"/>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0730" name="Text Box 103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5092" name="Rectangle 1044"/>
          <p:cNvSpPr>
            <a:spLocks noChangeArrowheads="1"/>
          </p:cNvSpPr>
          <p:nvPr/>
        </p:nvSpPr>
        <p:spPr bwMode="auto">
          <a:xfrm>
            <a:off x="1109663" y="28590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13:15</a:t>
            </a:r>
          </a:p>
        </p:txBody>
      </p:sp>
      <p:sp>
        <p:nvSpPr>
          <p:cNvPr id="515093" name="Rectangle 1045"/>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12:1</a:t>
            </a:r>
          </a:p>
        </p:txBody>
      </p:sp>
      <p:sp>
        <p:nvSpPr>
          <p:cNvPr id="515097" name="Rectangle 1049"/>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12:2</a:t>
            </a:r>
          </a:p>
        </p:txBody>
      </p:sp>
      <p:sp>
        <p:nvSpPr>
          <p:cNvPr id="515098" name="Rectangle 1050"/>
          <p:cNvSpPr>
            <a:spLocks noChangeArrowheads="1"/>
          </p:cNvSpPr>
          <p:nvPr/>
        </p:nvSpPr>
        <p:spPr bwMode="auto">
          <a:xfrm>
            <a:off x="6551613" y="4043363"/>
            <a:ext cx="1487487"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12:3</a:t>
            </a:r>
          </a:p>
        </p:txBody>
      </p:sp>
      <p:sp>
        <p:nvSpPr>
          <p:cNvPr id="515099" name="Rectangle 1051"/>
          <p:cNvSpPr>
            <a:spLocks noChangeArrowheads="1"/>
          </p:cNvSpPr>
          <p:nvPr/>
        </p:nvSpPr>
        <p:spPr bwMode="auto">
          <a:xfrm>
            <a:off x="3573463" y="2851150"/>
            <a:ext cx="22256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13:14-16</a:t>
            </a:r>
          </a:p>
        </p:txBody>
      </p:sp>
      <p:sp>
        <p:nvSpPr>
          <p:cNvPr id="515100" name="Rectangle 1052"/>
          <p:cNvSpPr>
            <a:spLocks noChangeArrowheads="1"/>
          </p:cNvSpPr>
          <p:nvPr/>
        </p:nvSpPr>
        <p:spPr bwMode="auto">
          <a:xfrm>
            <a:off x="6435725" y="2860675"/>
            <a:ext cx="16891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15:9-18</a:t>
            </a:r>
          </a:p>
        </p:txBody>
      </p:sp>
      <p:sp>
        <p:nvSpPr>
          <p:cNvPr id="30737" name="Text Box 106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5116" name="Rectangle 106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5119" name="Rectangle 107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18</a:t>
            </a:r>
          </a:p>
        </p:txBody>
      </p:sp>
      <p:sp>
        <p:nvSpPr>
          <p:cNvPr id="30740" name="Text Box 107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5122" name="Rectangle 1074"/>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515124" name="Rectangle 1076"/>
          <p:cNvSpPr>
            <a:spLocks noChangeArrowheads="1"/>
          </p:cNvSpPr>
          <p:nvPr/>
        </p:nvSpPr>
        <p:spPr bwMode="auto">
          <a:xfrm>
            <a:off x="882650" y="5246688"/>
            <a:ext cx="1570038" cy="515937"/>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defRPr/>
            </a:pPr>
            <a:r>
              <a:rPr lang="en-US" sz="2800" dirty="0">
                <a:latin typeface="HallmarkeCondBold" charset="0"/>
                <a:ea typeface="+mn-ea"/>
              </a:rPr>
              <a:t> </a:t>
            </a:r>
            <a:r>
              <a:rPr lang="en-US" sz="2800" dirty="0" err="1">
                <a:latin typeface="HallmarkeCondBold" charset="0"/>
                <a:ea typeface="+mn-ea"/>
              </a:rPr>
              <a:t>Lupa</a:t>
            </a:r>
            <a:endParaRPr lang="en-US" sz="2800" dirty="0">
              <a:latin typeface="HallmarkeCondBold" charset="0"/>
              <a:ea typeface="+mn-ea"/>
            </a:endParaRPr>
          </a:p>
        </p:txBody>
      </p:sp>
      <p:sp>
        <p:nvSpPr>
          <p:cNvPr id="515125" name="Rectangle 1077"/>
          <p:cNvSpPr>
            <a:spLocks noChangeArrowheads="1"/>
          </p:cNvSpPr>
          <p:nvPr/>
        </p:nvSpPr>
        <p:spPr bwMode="auto">
          <a:xfrm>
            <a:off x="735013" y="5708650"/>
            <a:ext cx="1852612"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Deut 30: 1-10</a:t>
            </a:r>
          </a:p>
        </p:txBody>
      </p:sp>
      <p:sp>
        <p:nvSpPr>
          <p:cNvPr id="515126" name="Rectangle 1078"/>
          <p:cNvSpPr>
            <a:spLocks noChangeArrowheads="1"/>
          </p:cNvSpPr>
          <p:nvPr/>
        </p:nvSpPr>
        <p:spPr bwMode="auto">
          <a:xfrm>
            <a:off x="3576638" y="5248275"/>
            <a:ext cx="1882775" cy="51593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defRPr/>
            </a:pPr>
            <a:r>
              <a:rPr lang="en-US" sz="2800" dirty="0">
                <a:latin typeface="HallmarkeCondBold" charset="0"/>
                <a:ea typeface="+mn-ea"/>
              </a:rPr>
              <a:t>Ni David</a:t>
            </a:r>
          </a:p>
        </p:txBody>
      </p:sp>
      <p:sp>
        <p:nvSpPr>
          <p:cNvPr id="515127" name="Rectangle 1079"/>
          <p:cNvSpPr>
            <a:spLocks noChangeArrowheads="1"/>
          </p:cNvSpPr>
          <p:nvPr/>
        </p:nvSpPr>
        <p:spPr bwMode="auto">
          <a:xfrm>
            <a:off x="3600450" y="5716588"/>
            <a:ext cx="1919288"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2 Sam 7: 4-16</a:t>
            </a:r>
          </a:p>
        </p:txBody>
      </p:sp>
      <p:grpSp>
        <p:nvGrpSpPr>
          <p:cNvPr id="30746" name="Group 1082"/>
          <p:cNvGrpSpPr>
            <a:grpSpLocks/>
          </p:cNvGrpSpPr>
          <p:nvPr/>
        </p:nvGrpSpPr>
        <p:grpSpPr bwMode="auto">
          <a:xfrm>
            <a:off x="133350" y="1200150"/>
            <a:ext cx="307975" cy="4598988"/>
            <a:chOff x="84" y="756"/>
            <a:chExt cx="194" cy="2897"/>
          </a:xfrm>
        </p:grpSpPr>
        <p:sp>
          <p:nvSpPr>
            <p:cNvPr id="515131" name="AutoShape 1083"/>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5132" name="AutoShape 1084"/>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5133" name="AutoShape 1085"/>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5134" name="AutoShape 1086"/>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grpSp>
      <p:sp>
        <p:nvSpPr>
          <p:cNvPr id="515135" name="AutoShape 1087"/>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15103" name="Line 105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5102" name="Line 1054"/>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5139" name="WordArt 1091" hidden="1"/>
          <p:cNvSpPr>
            <a:spLocks noChangeArrowheads="1" noChangeShapeType="1" noTextEdit="1"/>
          </p:cNvSpPr>
          <p:nvPr/>
        </p:nvSpPr>
        <p:spPr bwMode="auto">
          <a:xfrm>
            <a:off x="366713" y="709613"/>
            <a:ext cx="7831137" cy="5757862"/>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ANG TIPAN</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NI DAVID</a:t>
            </a:r>
          </a:p>
        </p:txBody>
      </p:sp>
      <p:sp>
        <p:nvSpPr>
          <p:cNvPr id="46" name="Rectangle 1057"/>
          <p:cNvSpPr>
            <a:spLocks noChangeArrowheads="1"/>
          </p:cNvSpPr>
          <p:nvPr/>
        </p:nvSpPr>
        <p:spPr bwMode="auto">
          <a:xfrm>
            <a:off x="1762125" y="4797425"/>
            <a:ext cx="5607050" cy="3937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gn="ctr">
              <a:defRPr/>
            </a:pPr>
            <a:r>
              <a:rPr lang="en-US" sz="2000" i="1" dirty="0" err="1">
                <a:solidFill>
                  <a:schemeClr val="folHlink"/>
                </a:solidFill>
                <a:latin typeface="Helvetica" charset="0"/>
                <a:ea typeface="+mn-ea"/>
              </a:rPr>
              <a:t>Ang</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Pinalawak</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na</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mga</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Kasunod</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na</a:t>
            </a:r>
            <a:r>
              <a:rPr lang="en-US" sz="2000" i="1" dirty="0">
                <a:solidFill>
                  <a:schemeClr val="folHlink"/>
                </a:solidFill>
                <a:latin typeface="Helvetica" charset="0"/>
                <a:ea typeface="+mn-ea"/>
              </a:rPr>
              <a:t> </a:t>
            </a:r>
            <a:r>
              <a:rPr lang="en-US" sz="2000" i="1" dirty="0" err="1">
                <a:solidFill>
                  <a:schemeClr val="folHlink"/>
                </a:solidFill>
                <a:latin typeface="Helvetica" charset="0"/>
                <a:ea typeface="+mn-ea"/>
              </a:rPr>
              <a:t>Tipan</a:t>
            </a:r>
            <a:endParaRPr lang="en-US" sz="2000" i="1" dirty="0">
              <a:solidFill>
                <a:schemeClr val="folHlink"/>
              </a:solidFill>
              <a:latin typeface="Helvetica" charset="0"/>
              <a:ea typeface="+mn-ea"/>
            </a:endParaRPr>
          </a:p>
        </p:txBody>
      </p:sp>
      <p:sp>
        <p:nvSpPr>
          <p:cNvPr id="47" name="Rectangle 1028"/>
          <p:cNvSpPr>
            <a:spLocks noChangeArrowheads="1"/>
          </p:cNvSpPr>
          <p:nvPr/>
        </p:nvSpPr>
        <p:spPr bwMode="auto">
          <a:xfrm>
            <a:off x="2735263" y="715963"/>
            <a:ext cx="3636962" cy="576262"/>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4000" i="1">
                <a:solidFill>
                  <a:schemeClr val="tx2"/>
                </a:solidFill>
                <a:latin typeface="Kosher-Normal" charset="0"/>
              </a:rPr>
              <a:t>TIPAN NI ABRAHAM</a:t>
            </a:r>
            <a:endParaRPr lang="en-US" sz="4400" i="1">
              <a:solidFill>
                <a:schemeClr val="tx2"/>
              </a:solidFill>
              <a:latin typeface="Kosher-Normal" charset="0"/>
            </a:endParaRPr>
          </a:p>
        </p:txBody>
      </p:sp>
      <p:sp>
        <p:nvSpPr>
          <p:cNvPr id="48" name="Rectangle 1029"/>
          <p:cNvSpPr>
            <a:spLocks noChangeArrowheads="1"/>
          </p:cNvSpPr>
          <p:nvPr/>
        </p:nvSpPr>
        <p:spPr bwMode="auto">
          <a:xfrm>
            <a:off x="255588" y="681038"/>
            <a:ext cx="2276475" cy="11842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defRPr/>
            </a:pPr>
            <a:r>
              <a:rPr lang="en-US" sz="2400" dirty="0" err="1">
                <a:solidFill>
                  <a:srgbClr val="FD2558"/>
                </a:solidFill>
                <a:latin typeface="Helvetica" charset="0"/>
                <a:ea typeface="+mn-ea"/>
              </a:rPr>
              <a:t>Ang</a:t>
            </a:r>
            <a:r>
              <a:rPr lang="en-US" sz="2400" dirty="0">
                <a:solidFill>
                  <a:srgbClr val="FD2558"/>
                </a:solidFill>
                <a:latin typeface="Helvetica" charset="0"/>
                <a:ea typeface="+mn-ea"/>
              </a:rPr>
              <a:t> </a:t>
            </a:r>
            <a:r>
              <a:rPr lang="en-US" sz="2400" dirty="0" err="1">
                <a:solidFill>
                  <a:srgbClr val="FD2558"/>
                </a:solidFill>
                <a:latin typeface="Helvetica" charset="0"/>
                <a:ea typeface="+mn-ea"/>
              </a:rPr>
              <a:t>Tawag</a:t>
            </a:r>
            <a:r>
              <a:rPr lang="en-US" sz="2400" dirty="0">
                <a:solidFill>
                  <a:srgbClr val="FD2558"/>
                </a:solidFill>
                <a:latin typeface="Helvetica" charset="0"/>
                <a:ea typeface="+mn-ea"/>
              </a:rPr>
              <a:t>     </a:t>
            </a:r>
            <a:r>
              <a:rPr lang="en-US" sz="2400" dirty="0" err="1">
                <a:solidFill>
                  <a:srgbClr val="FD2558"/>
                </a:solidFill>
                <a:latin typeface="Helvetica" charset="0"/>
                <a:ea typeface="+mn-ea"/>
              </a:rPr>
              <a:t>kay</a:t>
            </a:r>
            <a:r>
              <a:rPr lang="en-US" sz="2400" dirty="0">
                <a:solidFill>
                  <a:srgbClr val="FD2558"/>
                </a:solidFill>
                <a:latin typeface="Helvetica" charset="0"/>
                <a:ea typeface="+mn-ea"/>
              </a:rPr>
              <a:t> Abraham        </a:t>
            </a:r>
            <a:r>
              <a:rPr lang="en-US" sz="2400" dirty="0">
                <a:latin typeface="Helvetica" charset="0"/>
                <a:ea typeface="+mn-ea"/>
              </a:rPr>
              <a:t> Gen 12:1-3</a:t>
            </a:r>
          </a:p>
        </p:txBody>
      </p:sp>
      <p:sp>
        <p:nvSpPr>
          <p:cNvPr id="49" name="Text Box 1039"/>
          <p:cNvSpPr txBox="1">
            <a:spLocks noChangeArrowheads="1"/>
          </p:cNvSpPr>
          <p:nvPr/>
        </p:nvSpPr>
        <p:spPr bwMode="auto">
          <a:xfrm>
            <a:off x="6635750" y="649288"/>
            <a:ext cx="2193925" cy="1187450"/>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D2558"/>
                </a:solidFill>
                <a:latin typeface="Helvetica" charset="0"/>
              </a:rPr>
              <a:t>Ang</a:t>
            </a:r>
          </a:p>
          <a:p>
            <a:r>
              <a:rPr lang="en-US" sz="2400">
                <a:solidFill>
                  <a:srgbClr val="FD2558"/>
                </a:solidFill>
                <a:latin typeface="Helvetica" charset="0"/>
              </a:rPr>
              <a:t>Tipan</a:t>
            </a:r>
          </a:p>
          <a:p>
            <a:r>
              <a:rPr lang="en-US" sz="2400">
                <a:latin typeface="Helvetica" charset="0"/>
              </a:rPr>
              <a:t>Gen 15:9-18</a:t>
            </a:r>
            <a:endParaRPr lang="en-US" sz="2000" b="0"/>
          </a:p>
        </p:txBody>
      </p:sp>
      <p:sp>
        <p:nvSpPr>
          <p:cNvPr id="50" name="Rectangle 29"/>
          <p:cNvSpPr>
            <a:spLocks noChangeArrowheads="1"/>
          </p:cNvSpPr>
          <p:nvPr/>
        </p:nvSpPr>
        <p:spPr bwMode="auto">
          <a:xfrm>
            <a:off x="5668963" y="2438400"/>
            <a:ext cx="3475037"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PASUBALI</a:t>
            </a:r>
          </a:p>
        </p:txBody>
      </p:sp>
      <p:sp>
        <p:nvSpPr>
          <p:cNvPr id="51" name="Rectangle 28"/>
          <p:cNvSpPr>
            <a:spLocks noChangeArrowheads="1"/>
          </p:cNvSpPr>
          <p:nvPr/>
        </p:nvSpPr>
        <p:spPr bwMode="auto">
          <a:xfrm>
            <a:off x="3698875" y="2422525"/>
            <a:ext cx="2195513"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a:solidFill>
                  <a:schemeClr val="folHlink"/>
                </a:solidFill>
                <a:effectLst>
                  <a:outerShdw blurRad="38100" dist="38100" dir="2700000" algn="tl">
                    <a:srgbClr val="000000"/>
                  </a:outerShdw>
                </a:effectLst>
                <a:latin typeface="Helvetica" charset="0"/>
              </a:rPr>
              <a:t>LITERAL</a:t>
            </a:r>
          </a:p>
        </p:txBody>
      </p:sp>
      <p:sp>
        <p:nvSpPr>
          <p:cNvPr id="52" name="Rectangle 27"/>
          <p:cNvSpPr>
            <a:spLocks noChangeArrowheads="1"/>
          </p:cNvSpPr>
          <p:nvPr/>
        </p:nvSpPr>
        <p:spPr bwMode="auto">
          <a:xfrm>
            <a:off x="533400" y="2443163"/>
            <a:ext cx="4114800"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KATAPUSAN</a:t>
            </a:r>
          </a:p>
        </p:txBody>
      </p:sp>
      <p:sp>
        <p:nvSpPr>
          <p:cNvPr id="53" name="Rectangle 6"/>
          <p:cNvSpPr>
            <a:spLocks noChangeArrowheads="1"/>
          </p:cNvSpPr>
          <p:nvPr/>
        </p:nvSpPr>
        <p:spPr bwMode="auto">
          <a:xfrm>
            <a:off x="1147763" y="3603625"/>
            <a:ext cx="1573212"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LUPA</a:t>
            </a:r>
          </a:p>
        </p:txBody>
      </p:sp>
      <p:sp>
        <p:nvSpPr>
          <p:cNvPr id="54" name="Rectangle 15"/>
          <p:cNvSpPr>
            <a:spLocks noChangeArrowheads="1"/>
          </p:cNvSpPr>
          <p:nvPr/>
        </p:nvSpPr>
        <p:spPr bwMode="auto">
          <a:xfrm>
            <a:off x="3884613" y="3582988"/>
            <a:ext cx="1571625"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BINHI</a:t>
            </a:r>
          </a:p>
        </p:txBody>
      </p:sp>
      <p:sp>
        <p:nvSpPr>
          <p:cNvPr id="55" name="Rectangle 16"/>
          <p:cNvSpPr>
            <a:spLocks noChangeArrowheads="1"/>
          </p:cNvSpPr>
          <p:nvPr/>
        </p:nvSpPr>
        <p:spPr bwMode="auto">
          <a:xfrm>
            <a:off x="6461125" y="3598863"/>
            <a:ext cx="2487613"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BIYAYA</a:t>
            </a:r>
          </a:p>
        </p:txBody>
      </p:sp>
      <p:sp>
        <p:nvSpPr>
          <p:cNvPr id="56" name="Rectangle 1053"/>
          <p:cNvSpPr>
            <a:spLocks noChangeArrowheads="1"/>
          </p:cNvSpPr>
          <p:nvPr/>
        </p:nvSpPr>
        <p:spPr bwMode="auto">
          <a:xfrm>
            <a:off x="315913" y="6367463"/>
            <a:ext cx="8634412" cy="45402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a:solidFill>
                  <a:srgbClr val="FFFF39"/>
                </a:solidFill>
                <a:effectLst>
                  <a:outerShdw blurRad="38100" dist="38100" dir="2700000" algn="tl">
                    <a:srgbClr val="000000"/>
                  </a:outerShdw>
                </a:effectLst>
                <a:latin typeface="Helvetica" charset="0"/>
              </a:rPr>
              <a:t>Ang Pinaka-</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gulugud</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 ng pagpapahayag ng Biblia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16" fill="hold" grpId="0" nodeType="afterEffect">
                                  <p:stCondLst>
                                    <p:cond delay="0"/>
                                  </p:stCondLst>
                                  <p:childTnLst>
                                    <p:set>
                                      <p:cBhvr>
                                        <p:cTn id="25" dur="1" fill="hold">
                                          <p:stCondLst>
                                            <p:cond delay="0"/>
                                          </p:stCondLst>
                                        </p:cTn>
                                        <p:tgtEl>
                                          <p:spTgt spid="515139"/>
                                        </p:tgtEl>
                                        <p:attrNameLst>
                                          <p:attrName>style.visibility</p:attrName>
                                        </p:attrNameLst>
                                      </p:cBhvr>
                                      <p:to>
                                        <p:strVal val="visible"/>
                                      </p:to>
                                    </p:set>
                                    <p:anim calcmode="lin" valueType="num">
                                      <p:cBhvr>
                                        <p:cTn id="26" dur="500" fill="hold"/>
                                        <p:tgtEl>
                                          <p:spTgt spid="515139"/>
                                        </p:tgtEl>
                                        <p:attrNameLst>
                                          <p:attrName>ppt_w</p:attrName>
                                        </p:attrNameLst>
                                      </p:cBhvr>
                                      <p:tavLst>
                                        <p:tav tm="0">
                                          <p:val>
                                            <p:fltVal val="0"/>
                                          </p:val>
                                        </p:tav>
                                        <p:tav tm="100000">
                                          <p:val>
                                            <p:strVal val="#ppt_w"/>
                                          </p:val>
                                        </p:tav>
                                      </p:tavLst>
                                    </p:anim>
                                    <p:anim calcmode="lin" valueType="num">
                                      <p:cBhvr>
                                        <p:cTn id="27" dur="500" fill="hold"/>
                                        <p:tgtEl>
                                          <p:spTgt spid="5151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P spid="5151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3"/>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1270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2226" name="Rectangle 2"/>
          <p:cNvSpPr>
            <a:spLocks noChangeArrowheads="1"/>
          </p:cNvSpPr>
          <p:nvPr/>
        </p:nvSpPr>
        <p:spPr bwMode="auto">
          <a:xfrm>
            <a:off x="336550" y="3903663"/>
            <a:ext cx="8485188" cy="2835275"/>
          </a:xfrm>
          <a:prstGeom prst="rect">
            <a:avLst/>
          </a:prstGeom>
          <a:noFill/>
          <a:ln w="50800">
            <a:noFill/>
            <a:miter lim="800000"/>
            <a:headEnd/>
            <a:tailEnd/>
          </a:ln>
          <a:effectLst>
            <a:outerShdw dist="71842" dir="2700000" algn="ctr" rotWithShape="0">
              <a:schemeClr val="bg2"/>
            </a:outerShdw>
          </a:effectLst>
        </p:spPr>
        <p:txBody>
          <a:bodyPr lIns="90487" tIns="44450" rIns="90487" bIns="44450">
            <a:spAutoFit/>
          </a:bodyPr>
          <a:lstStyle/>
          <a:p>
            <a:r>
              <a:rPr lang="en-US" sz="3600">
                <a:latin typeface="Times New Roman" charset="0"/>
              </a:rPr>
              <a:t>                           2 Samuel 7</a:t>
            </a:r>
            <a:endParaRPr lang="en-US" sz="3200">
              <a:latin typeface="Times New Roman" charset="0"/>
            </a:endParaRPr>
          </a:p>
          <a:p>
            <a:r>
              <a:rPr lang="en-US" sz="3200">
                <a:latin typeface="Times New Roman" charset="0"/>
              </a:rPr>
              <a:t>	</a:t>
            </a:r>
            <a:r>
              <a:rPr lang="en-US" sz="4000" baseline="30000">
                <a:latin typeface="Times New Roman" charset="0"/>
              </a:rPr>
              <a:t>16</a:t>
            </a:r>
            <a:r>
              <a:rPr lang="en-US" sz="3600">
                <a:latin typeface="Times New Roman" charset="0"/>
              </a:rPr>
              <a:t> At ang iyong </a:t>
            </a:r>
            <a:r>
              <a:rPr lang="en-US" sz="3600">
                <a:solidFill>
                  <a:schemeClr val="folHlink"/>
                </a:solidFill>
                <a:latin typeface="Times New Roman" charset="0"/>
              </a:rPr>
              <a:t>sangbahayan</a:t>
            </a:r>
            <a:r>
              <a:rPr lang="en-US" sz="3600">
                <a:latin typeface="Times New Roman" charset="0"/>
              </a:rPr>
              <a:t> at ang iyong </a:t>
            </a:r>
            <a:r>
              <a:rPr lang="en-US" sz="3600">
                <a:solidFill>
                  <a:schemeClr val="folHlink"/>
                </a:solidFill>
                <a:latin typeface="Times New Roman" charset="0"/>
              </a:rPr>
              <a:t>kaharian</a:t>
            </a:r>
            <a:r>
              <a:rPr lang="en-US" sz="3600">
                <a:latin typeface="Times New Roman" charset="0"/>
              </a:rPr>
              <a:t> at matitiwasay </a:t>
            </a:r>
            <a:r>
              <a:rPr lang="en-US" sz="3600" i="1" u="sng">
                <a:latin typeface="Times New Roman" charset="0"/>
              </a:rPr>
              <a:t>magpakailan man </a:t>
            </a:r>
            <a:r>
              <a:rPr lang="en-US" sz="3600">
                <a:latin typeface="Times New Roman" charset="0"/>
              </a:rPr>
              <a:t>sa harap mo: ang iyong </a:t>
            </a:r>
            <a:r>
              <a:rPr lang="en-US" sz="3600">
                <a:solidFill>
                  <a:schemeClr val="folHlink"/>
                </a:solidFill>
                <a:latin typeface="Times New Roman" charset="0"/>
              </a:rPr>
              <a:t>luklukan</a:t>
            </a:r>
            <a:r>
              <a:rPr lang="en-US" sz="3600">
                <a:latin typeface="Times New Roman" charset="0"/>
              </a:rPr>
              <a:t> ay matatag </a:t>
            </a:r>
            <a:r>
              <a:rPr lang="en-US" sz="3600" i="1" u="sng">
                <a:latin typeface="Times New Roman" charset="0"/>
              </a:rPr>
              <a:t>magpakailan man</a:t>
            </a:r>
            <a:endParaRPr lang="en-US" sz="3200">
              <a:latin typeface="Times New Roman"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ea typeface="+mn-ea"/>
              </a:rPr>
              <a:t>                            </a:t>
            </a:r>
          </a:p>
        </p:txBody>
      </p:sp>
      <p:sp>
        <p:nvSpPr>
          <p:cNvPr id="52228" name="Rectangle 4"/>
          <p:cNvSpPr>
            <a:spLocks noChangeArrowheads="1"/>
          </p:cNvSpPr>
          <p:nvPr/>
        </p:nvSpPr>
        <p:spPr bwMode="auto">
          <a:xfrm>
            <a:off x="1006475" y="373063"/>
            <a:ext cx="7177088" cy="10953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spcBef>
                <a:spcPct val="50000"/>
              </a:spcBef>
              <a:defRPr/>
            </a:pPr>
            <a:r>
              <a:rPr lang="en-US" sz="6600" i="1" dirty="0">
                <a:latin typeface="Kosher-Normal" charset="0"/>
                <a:ea typeface="+mn-ea"/>
              </a:rPr>
              <a:t>ANG TIPAN NI DAVID</a:t>
            </a:r>
          </a:p>
        </p:txBody>
      </p:sp>
      <p:sp>
        <p:nvSpPr>
          <p:cNvPr id="52229" name="Oval 5"/>
          <p:cNvSpPr>
            <a:spLocks noChangeArrowheads="1"/>
          </p:cNvSpPr>
          <p:nvPr/>
        </p:nvSpPr>
        <p:spPr bwMode="auto">
          <a:xfrm>
            <a:off x="4141788" y="4522788"/>
            <a:ext cx="2890837" cy="639762"/>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2230" name="Oval 6"/>
          <p:cNvSpPr>
            <a:spLocks noChangeArrowheads="1"/>
          </p:cNvSpPr>
          <p:nvPr/>
        </p:nvSpPr>
        <p:spPr bwMode="auto">
          <a:xfrm>
            <a:off x="1306513" y="5053013"/>
            <a:ext cx="2246312" cy="639762"/>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2231" name="Oval 7"/>
          <p:cNvSpPr>
            <a:spLocks noChangeArrowheads="1"/>
          </p:cNvSpPr>
          <p:nvPr/>
        </p:nvSpPr>
        <p:spPr bwMode="auto">
          <a:xfrm>
            <a:off x="0" y="6137275"/>
            <a:ext cx="2246313" cy="639763"/>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2233" name="Text Box 9"/>
          <p:cNvSpPr txBox="1">
            <a:spLocks noChangeArrowheads="1"/>
          </p:cNvSpPr>
          <p:nvPr/>
        </p:nvSpPr>
        <p:spPr bwMode="auto">
          <a:xfrm>
            <a:off x="4478338" y="6102350"/>
            <a:ext cx="48879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i="1" u="sng">
                <a:solidFill>
                  <a:srgbClr val="00CC00"/>
                </a:solidFill>
                <a:latin typeface="Times New Roman" charset="0"/>
              </a:rPr>
              <a:t>magpakailan man</a:t>
            </a:r>
          </a:p>
        </p:txBody>
      </p:sp>
      <p:sp>
        <p:nvSpPr>
          <p:cNvPr id="52234" name="Text Box 10"/>
          <p:cNvSpPr txBox="1">
            <a:spLocks noChangeArrowheads="1"/>
          </p:cNvSpPr>
          <p:nvPr/>
        </p:nvSpPr>
        <p:spPr bwMode="auto">
          <a:xfrm>
            <a:off x="336550" y="5551488"/>
            <a:ext cx="4289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i="1" u="sng">
                <a:solidFill>
                  <a:srgbClr val="00CC00"/>
                </a:solidFill>
                <a:latin typeface="Times New Roman" charset="0"/>
              </a:rPr>
              <a:t>magpakailan man</a:t>
            </a:r>
          </a:p>
        </p:txBody>
      </p:sp>
      <p:sp>
        <p:nvSpPr>
          <p:cNvPr id="31756"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1757"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2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19</a:t>
            </a:r>
          </a:p>
        </p:txBody>
      </p:sp>
      <p:sp>
        <p:nvSpPr>
          <p:cNvPr id="31760" name="Text Box 22"/>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31761" name="Text Box 2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2249" name="Rectangle 25"/>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52250" name="Text Box 26"/>
          <p:cNvSpPr txBox="1">
            <a:spLocks noChangeArrowheads="1"/>
          </p:cNvSpPr>
          <p:nvPr/>
        </p:nvSpPr>
        <p:spPr bwMode="auto">
          <a:xfrm>
            <a:off x="1533525" y="2439988"/>
            <a:ext cx="5988050" cy="76200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4400" i="1" dirty="0">
                <a:solidFill>
                  <a:srgbClr val="99CCFF"/>
                </a:solidFill>
                <a:latin typeface="Kosher-Normal" charset="0"/>
                <a:ea typeface="+mn-ea"/>
              </a:rPr>
              <a:t>ANG TATLONG GARANTIYA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1026"/>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4339" name="Rectangle 1027"/>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4340" name="Rectangle 1028"/>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4341" name="Rectangle 1029"/>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4342" name="Rectangle 1030"/>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578569" name="Rectangle 1033"/>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14344" name="Rectangle 1034"/>
          <p:cNvSpPr>
            <a:spLocks noChangeArrowheads="1"/>
          </p:cNvSpPr>
          <p:nvPr/>
        </p:nvSpPr>
        <p:spPr bwMode="auto">
          <a:xfrm>
            <a:off x="523875" y="3376613"/>
            <a:ext cx="28321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Times New Roman" charset="0"/>
              </a:rPr>
              <a:t>KADESH BARNEA</a:t>
            </a:r>
          </a:p>
        </p:txBody>
      </p:sp>
      <p:sp>
        <p:nvSpPr>
          <p:cNvPr id="578571" name="AutoShape 1035"/>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endParaRPr lang="en-US">
              <a:effectLst>
                <a:outerShdw blurRad="38100" dist="38100" dir="2700000" algn="tl">
                  <a:srgbClr val="000000"/>
                </a:outerShdw>
              </a:effectLst>
            </a:endParaRPr>
          </a:p>
        </p:txBody>
      </p:sp>
      <p:sp>
        <p:nvSpPr>
          <p:cNvPr id="578572" name="Rectangle 1036"/>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4347" name="Rectangle 1037"/>
          <p:cNvSpPr>
            <a:spLocks noChangeArrowheads="1"/>
          </p:cNvSpPr>
          <p:nvPr/>
        </p:nvSpPr>
        <p:spPr bwMode="auto">
          <a:xfrm>
            <a:off x="392113" y="1209675"/>
            <a:ext cx="18303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New Roman" charset="0"/>
              </a:rPr>
              <a:t>   MOISES</a:t>
            </a:r>
          </a:p>
        </p:txBody>
      </p:sp>
      <p:sp>
        <p:nvSpPr>
          <p:cNvPr id="578574" name="Line 1038"/>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78575" name="Line 1039"/>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78576" name="Line 1040"/>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78577" name="Line 1041"/>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78578" name="Line 1042"/>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78579" name="Line 1043"/>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354" name="Rectangle 1044"/>
          <p:cNvSpPr>
            <a:spLocks noChangeArrowheads="1"/>
          </p:cNvSpPr>
          <p:nvPr/>
        </p:nvSpPr>
        <p:spPr bwMode="auto">
          <a:xfrm>
            <a:off x="1001713" y="1958975"/>
            <a:ext cx="14843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EXODO</a:t>
            </a:r>
          </a:p>
        </p:txBody>
      </p:sp>
      <p:sp>
        <p:nvSpPr>
          <p:cNvPr id="14355" name="Rectangle 1045"/>
          <p:cNvSpPr>
            <a:spLocks noChangeArrowheads="1"/>
          </p:cNvSpPr>
          <p:nvPr/>
        </p:nvSpPr>
        <p:spPr bwMode="auto">
          <a:xfrm>
            <a:off x="1268413" y="2416175"/>
            <a:ext cx="1168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SINAI</a:t>
            </a:r>
          </a:p>
        </p:txBody>
      </p:sp>
      <p:sp>
        <p:nvSpPr>
          <p:cNvPr id="14356" name="Rectangle 1046"/>
          <p:cNvSpPr>
            <a:spLocks noChangeArrowheads="1"/>
          </p:cNvSpPr>
          <p:nvPr/>
        </p:nvSpPr>
        <p:spPr bwMode="auto">
          <a:xfrm>
            <a:off x="1052513" y="2873375"/>
            <a:ext cx="15938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M - S - S </a:t>
            </a:r>
          </a:p>
        </p:txBody>
      </p:sp>
      <p:sp>
        <p:nvSpPr>
          <p:cNvPr id="14357" name="Rectangle 1047"/>
          <p:cNvSpPr>
            <a:spLocks noChangeArrowheads="1"/>
          </p:cNvSpPr>
          <p:nvPr/>
        </p:nvSpPr>
        <p:spPr bwMode="auto">
          <a:xfrm>
            <a:off x="1585913" y="3787775"/>
            <a:ext cx="536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40</a:t>
            </a:r>
          </a:p>
        </p:txBody>
      </p:sp>
      <p:sp>
        <p:nvSpPr>
          <p:cNvPr id="14358" name="Rectangle 1048"/>
          <p:cNvSpPr>
            <a:spLocks noChangeArrowheads="1"/>
          </p:cNvSpPr>
          <p:nvPr/>
        </p:nvSpPr>
        <p:spPr bwMode="auto">
          <a:xfrm>
            <a:off x="620713" y="4244975"/>
            <a:ext cx="27003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5  NA SERMON</a:t>
            </a:r>
          </a:p>
        </p:txBody>
      </p:sp>
      <p:grpSp>
        <p:nvGrpSpPr>
          <p:cNvPr id="14359" name="Group 1050"/>
          <p:cNvGrpSpPr>
            <a:grpSpLocks/>
          </p:cNvGrpSpPr>
          <p:nvPr/>
        </p:nvGrpSpPr>
        <p:grpSpPr bwMode="auto">
          <a:xfrm>
            <a:off x="7127875" y="304800"/>
            <a:ext cx="1470025" cy="1638300"/>
            <a:chOff x="4490" y="192"/>
            <a:chExt cx="926" cy="1032"/>
          </a:xfrm>
        </p:grpSpPr>
        <p:sp>
          <p:nvSpPr>
            <p:cNvPr id="578587" name="Rectangle 105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78588" name="Oval 105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578589" name="Rectangle 105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78590" name="Rectangle 105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78591" name="Oval 105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578592" name="Rectangle 105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4377" name="Rectangle 1057"/>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4378" name="Rectangle 1058"/>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4360" name="Text Box 1060"/>
          <p:cNvSpPr txBox="1">
            <a:spLocks noChangeArrowheads="1"/>
          </p:cNvSpPr>
          <p:nvPr/>
        </p:nvSpPr>
        <p:spPr bwMode="auto">
          <a:xfrm>
            <a:off x="593725" y="658336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8597" name="Rectangle 1061"/>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78601" name="Rectangle 10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02</a:t>
            </a:r>
          </a:p>
        </p:txBody>
      </p:sp>
      <p:sp>
        <p:nvSpPr>
          <p:cNvPr id="14363" name="Text Box 1068"/>
          <p:cNvSpPr txBox="1">
            <a:spLocks noChangeArrowheads="1"/>
          </p:cNvSpPr>
          <p:nvPr/>
        </p:nvSpPr>
        <p:spPr bwMode="auto">
          <a:xfrm>
            <a:off x="8594725"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1</a:t>
            </a:r>
          </a:p>
        </p:txBody>
      </p:sp>
      <p:grpSp>
        <p:nvGrpSpPr>
          <p:cNvPr id="3" name="Group 1074"/>
          <p:cNvGrpSpPr>
            <a:grpSpLocks/>
          </p:cNvGrpSpPr>
          <p:nvPr/>
        </p:nvGrpSpPr>
        <p:grpSpPr bwMode="auto">
          <a:xfrm>
            <a:off x="3279775" y="3625850"/>
            <a:ext cx="5462588" cy="2508250"/>
            <a:chOff x="2132" y="2284"/>
            <a:chExt cx="3441" cy="1580"/>
          </a:xfrm>
        </p:grpSpPr>
        <p:sp>
          <p:nvSpPr>
            <p:cNvPr id="578603" name="AutoShape 1067"/>
            <p:cNvSpPr>
              <a:spLocks noChangeArrowheads="1"/>
            </p:cNvSpPr>
            <p:nvPr/>
          </p:nvSpPr>
          <p:spPr bwMode="auto">
            <a:xfrm>
              <a:off x="2568" y="2284"/>
              <a:ext cx="3005" cy="1580"/>
            </a:xfrm>
            <a:prstGeom prst="roundRect">
              <a:avLst>
                <a:gd name="adj" fmla="val 16667"/>
              </a:avLst>
            </a:prstGeom>
            <a:gradFill rotWithShape="1">
              <a:gsLst>
                <a:gs pos="0">
                  <a:schemeClr val="accent1">
                    <a:gamma/>
                    <a:shade val="15686"/>
                    <a:invGamma/>
                  </a:schemeClr>
                </a:gs>
                <a:gs pos="50000">
                  <a:schemeClr val="accent1"/>
                </a:gs>
                <a:gs pos="100000">
                  <a:schemeClr val="accent1">
                    <a:gamma/>
                    <a:shade val="15686"/>
                    <a:invGamma/>
                  </a:schemeClr>
                </a:gs>
              </a:gsLst>
              <a:lin ang="5400000" scaled="1"/>
            </a:gradFill>
            <a:ln w="5715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78567" name="Rectangle 1031"/>
            <p:cNvSpPr>
              <a:spLocks noChangeArrowheads="1"/>
            </p:cNvSpPr>
            <p:nvPr/>
          </p:nvSpPr>
          <p:spPr bwMode="auto">
            <a:xfrm>
              <a:off x="2132" y="2323"/>
              <a:ext cx="3375" cy="1492"/>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nSpc>
                  <a:spcPct val="80000"/>
                </a:lnSpc>
                <a:spcBef>
                  <a:spcPct val="50000"/>
                </a:spcBef>
              </a:pPr>
              <a:r>
                <a:rPr lang="en-US" sz="4400">
                  <a:solidFill>
                    <a:schemeClr val="folHlink"/>
                  </a:solidFill>
                  <a:latin typeface="Times New Roman" charset="0"/>
                </a:rPr>
                <a:t>	M</a:t>
              </a:r>
              <a:r>
                <a:rPr lang="en-US" sz="3600">
                  <a:solidFill>
                    <a:schemeClr val="folHlink"/>
                  </a:solidFill>
                  <a:latin typeface="Times New Roman" charset="0"/>
                </a:rPr>
                <a:t>oral  </a:t>
              </a:r>
            </a:p>
            <a:p>
              <a:pPr>
                <a:lnSpc>
                  <a:spcPct val="80000"/>
                </a:lnSpc>
                <a:spcBef>
                  <a:spcPct val="50000"/>
                </a:spcBef>
              </a:pPr>
              <a:r>
                <a:rPr lang="en-US" sz="4400">
                  <a:solidFill>
                    <a:schemeClr val="folHlink"/>
                  </a:solidFill>
                  <a:latin typeface="Times New Roman" charset="0"/>
                </a:rPr>
                <a:t>		S</a:t>
              </a:r>
              <a:r>
                <a:rPr lang="en-US" sz="3600">
                  <a:solidFill>
                    <a:schemeClr val="folHlink"/>
                  </a:solidFill>
                  <a:latin typeface="Times New Roman" charset="0"/>
                </a:rPr>
                <a:t>ibil  </a:t>
              </a:r>
            </a:p>
            <a:p>
              <a:pPr>
                <a:lnSpc>
                  <a:spcPct val="80000"/>
                </a:lnSpc>
                <a:spcBef>
                  <a:spcPct val="50000"/>
                </a:spcBef>
              </a:pPr>
              <a:r>
                <a:rPr lang="en-US" sz="4400">
                  <a:solidFill>
                    <a:schemeClr val="folHlink"/>
                  </a:solidFill>
                  <a:latin typeface="Times New Roman" charset="0"/>
                </a:rPr>
                <a:t>			S</a:t>
              </a:r>
              <a:r>
                <a:rPr lang="en-US" sz="3600">
                  <a:solidFill>
                    <a:schemeClr val="folHlink"/>
                  </a:solidFill>
                  <a:latin typeface="Times New Roman" charset="0"/>
                </a:rPr>
                <a:t>eremonial</a:t>
              </a:r>
              <a:endParaRPr lang="en-US" sz="4000">
                <a:solidFill>
                  <a:schemeClr val="folHlink"/>
                </a:solidFill>
                <a:latin typeface="Times New Roman" charset="0"/>
              </a:endParaRPr>
            </a:p>
          </p:txBody>
        </p:sp>
      </p:grpSp>
      <p:grpSp>
        <p:nvGrpSpPr>
          <p:cNvPr id="4" name="Group 1073"/>
          <p:cNvGrpSpPr>
            <a:grpSpLocks/>
          </p:cNvGrpSpPr>
          <p:nvPr/>
        </p:nvGrpSpPr>
        <p:grpSpPr bwMode="auto">
          <a:xfrm>
            <a:off x="528638" y="2752725"/>
            <a:ext cx="6408737" cy="1206500"/>
            <a:chOff x="333" y="1734"/>
            <a:chExt cx="4037" cy="760"/>
          </a:xfrm>
        </p:grpSpPr>
        <p:sp>
          <p:nvSpPr>
            <p:cNvPr id="578585" name="AutoShape 1049"/>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5715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78606" name="Rectangle 1070"/>
            <p:cNvSpPr>
              <a:spLocks noChangeArrowheads="1"/>
            </p:cNvSpPr>
            <p:nvPr/>
          </p:nvSpPr>
          <p:spPr bwMode="auto">
            <a:xfrm>
              <a:off x="669" y="1807"/>
              <a:ext cx="1004" cy="325"/>
            </a:xfrm>
            <a:prstGeom prst="rect">
              <a:avLst/>
            </a:prstGeom>
            <a:noFill/>
            <a:ln w="12700">
              <a:noFill/>
              <a:miter lim="800000"/>
              <a:headEnd/>
              <a:tailEnd/>
            </a:ln>
            <a:effectLst>
              <a:outerShdw dist="63500" dir="3187806" algn="ctr" rotWithShape="0">
                <a:schemeClr val="bg2"/>
              </a:outerShdw>
            </a:effectLst>
          </p:spPr>
          <p:txBody>
            <a:bodyPr wrap="none" lIns="90487" tIns="44450" rIns="90487" bIns="44450">
              <a:spAutoFit/>
            </a:bodyPr>
            <a:lstStyle/>
            <a:p>
              <a:pPr>
                <a:defRPr/>
              </a:pPr>
              <a:r>
                <a:rPr lang="en-US" sz="2800" dirty="0">
                  <a:solidFill>
                    <a:srgbClr val="FBF43D"/>
                  </a:solidFill>
                  <a:latin typeface="Times New Roman" pitchFamily="18" charset="0"/>
                  <a:ea typeface="+mn-ea"/>
                </a:rPr>
                <a:t>M - S - S </a:t>
              </a:r>
            </a:p>
          </p:txBody>
        </p:sp>
        <p:sp>
          <p:nvSpPr>
            <p:cNvPr id="578608" name="Text Box 1072"/>
            <p:cNvSpPr txBox="1">
              <a:spLocks noChangeArrowheads="1"/>
            </p:cNvSpPr>
            <p:nvPr/>
          </p:nvSpPr>
          <p:spPr bwMode="auto">
            <a:xfrm>
              <a:off x="2341" y="1810"/>
              <a:ext cx="2029" cy="684"/>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pPr>
              <a:r>
                <a:rPr lang="ja-JP" altLang="en-US" sz="4400">
                  <a:solidFill>
                    <a:srgbClr val="FBF43D"/>
                  </a:solidFill>
                  <a:latin typeface="Times" charset="0"/>
                </a:rPr>
                <a:t>“</a:t>
              </a:r>
              <a:r>
                <a:rPr lang="en-US" sz="4400">
                  <a:solidFill>
                    <a:srgbClr val="FBF43D"/>
                  </a:solidFill>
                  <a:latin typeface="Times" charset="0"/>
                </a:rPr>
                <a:t>M-S-S</a:t>
              </a:r>
              <a:r>
                <a:rPr lang="ja-JP" altLang="en-US" sz="4400">
                  <a:solidFill>
                    <a:srgbClr val="FBF43D"/>
                  </a:solidFill>
                  <a:latin typeface="Times" charset="0"/>
                </a:rPr>
                <a:t>”</a:t>
              </a:r>
              <a:endParaRPr lang="en-US" sz="4400">
                <a:solidFill>
                  <a:srgbClr val="FBF43D"/>
                </a:solidFill>
                <a:latin typeface="Times" charset="0"/>
              </a:endParaRPr>
            </a:p>
            <a:p>
              <a:pPr>
                <a:spcBef>
                  <a:spcPct val="50000"/>
                </a:spcBef>
              </a:pPr>
              <a:endParaRPr lang="en-US" sz="2000">
                <a:effectLst>
                  <a:outerShdw blurRad="38100" dist="38100" dir="2700000" algn="tl">
                    <a:srgbClr val="000000"/>
                  </a:outerShdw>
                </a:effectLst>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57"/>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1027"/>
          <p:cNvSpPr>
            <a:spLocks noChangeArrowheads="1"/>
          </p:cNvSpPr>
          <p:nvPr/>
        </p:nvSpPr>
        <p:spPr bwMode="auto">
          <a:xfrm>
            <a:off x="754063"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ea typeface="+mn-ea"/>
              </a:rPr>
              <a:t>                            </a:t>
            </a:r>
          </a:p>
        </p:txBody>
      </p:sp>
      <p:sp>
        <p:nvSpPr>
          <p:cNvPr id="32772" name="Text Box 104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1060"/>
          <p:cNvGrpSpPr>
            <a:grpSpLocks/>
          </p:cNvGrpSpPr>
          <p:nvPr/>
        </p:nvGrpSpPr>
        <p:grpSpPr bwMode="auto">
          <a:xfrm>
            <a:off x="539750" y="1239838"/>
            <a:ext cx="8526463" cy="4743450"/>
            <a:chOff x="340" y="781"/>
            <a:chExt cx="5371" cy="2988"/>
          </a:xfrm>
        </p:grpSpPr>
        <p:sp>
          <p:nvSpPr>
            <p:cNvPr id="32779" name="Text Box 1043"/>
            <p:cNvSpPr txBox="1">
              <a:spLocks noChangeArrowheads="1"/>
            </p:cNvSpPr>
            <p:nvPr/>
          </p:nvSpPr>
          <p:spPr bwMode="auto">
            <a:xfrm>
              <a:off x="5595" y="3356"/>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83352" name="AutoShape 1048"/>
            <p:cNvSpPr>
              <a:spLocks noChangeArrowheads="1"/>
            </p:cNvSpPr>
            <p:nvPr/>
          </p:nvSpPr>
          <p:spPr bwMode="auto">
            <a:xfrm>
              <a:off x="340" y="781"/>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endParaRPr lang="en-US">
                <a:effectLst>
                  <a:outerShdw blurRad="38100" dist="38100" dir="2700000" algn="tl">
                    <a:srgbClr val="000000"/>
                  </a:outerShdw>
                </a:effectLst>
              </a:endParaRPr>
            </a:p>
          </p:txBody>
        </p:sp>
        <p:sp>
          <p:nvSpPr>
            <p:cNvPr id="483353" name="Text Box 1049"/>
            <p:cNvSpPr txBox="1">
              <a:spLocks noChangeArrowheads="1"/>
            </p:cNvSpPr>
            <p:nvPr/>
          </p:nvSpPr>
          <p:spPr bwMode="auto">
            <a:xfrm>
              <a:off x="439" y="1022"/>
              <a:ext cx="4838" cy="2648"/>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a:solidFill>
                    <a:srgbClr val="000033"/>
                  </a:solidFill>
                  <a:latin typeface="Helvetica" charset="0"/>
                </a:rPr>
                <a:t>Sa gayon, tanungin mo ang iyong sarili: Sino ang karapat-dapat na umupo sa luklukan ni David?</a:t>
              </a:r>
              <a:endParaRPr lang="en-US" sz="5400" i="1">
                <a:solidFill>
                  <a:srgbClr val="000033"/>
                </a:solidFill>
                <a:latin typeface="Helvetica" charset="0"/>
              </a:endParaRPr>
            </a:p>
          </p:txBody>
        </p:sp>
        <p:sp>
          <p:nvSpPr>
            <p:cNvPr id="32782" name="Text Box 1050"/>
            <p:cNvSpPr txBox="1">
              <a:spLocks noChangeArrowheads="1"/>
            </p:cNvSpPr>
            <p:nvPr/>
          </p:nvSpPr>
          <p:spPr bwMode="auto">
            <a:xfrm>
              <a:off x="429" y="950"/>
              <a:ext cx="4838" cy="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a:solidFill>
                    <a:schemeClr val="folHlink"/>
                  </a:solidFill>
                  <a:latin typeface="Helvetica" charset="0"/>
                </a:rPr>
                <a:t>Sa gayon, tanungin mo ang iyong sarili: Sino ang karapat-dapat na umupo sa luklukan ni David?</a:t>
              </a:r>
              <a:endParaRPr lang="en-US" sz="5400" i="1">
                <a:solidFill>
                  <a:schemeClr val="folHlink"/>
                </a:solidFill>
                <a:latin typeface="Helvetica" charset="0"/>
              </a:endParaRPr>
            </a:p>
          </p:txBody>
        </p:sp>
      </p:grpSp>
      <p:sp>
        <p:nvSpPr>
          <p:cNvPr id="32774" name="Text Box 105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3356" name="Rectangle 10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3359" name="Rectangle 10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20</a:t>
            </a:r>
          </a:p>
        </p:txBody>
      </p:sp>
      <p:sp>
        <p:nvSpPr>
          <p:cNvPr id="32777" name="Text Box 105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83363" name="Rectangle 1059"/>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7"/>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0" name="Rectangle 8"/>
          <p:cNvSpPr>
            <a:spLocks noChangeArrowheads="1"/>
          </p:cNvSpPr>
          <p:nvPr/>
        </p:nvSpPr>
        <p:spPr bwMode="auto">
          <a:xfrm>
            <a:off x="377825" y="3556000"/>
            <a:ext cx="8255000" cy="85725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pPr>
            <a:r>
              <a:rPr lang="en-US" sz="7200" i="1">
                <a:latin typeface="Kosher-Normal" charset="0"/>
              </a:rPr>
              <a:t>ANG DINASTIYA NI DAVID</a:t>
            </a:r>
            <a:endParaRPr lang="en-US" sz="6000" i="1">
              <a:latin typeface="Kosher-Normal" charset="0"/>
            </a:endParaRPr>
          </a:p>
        </p:txBody>
      </p:sp>
      <p:sp>
        <p:nvSpPr>
          <p:cNvPr id="315448" name="Rectangle 56"/>
          <p:cNvSpPr>
            <a:spLocks noChangeArrowheads="1"/>
          </p:cNvSpPr>
          <p:nvPr/>
        </p:nvSpPr>
        <p:spPr bwMode="auto">
          <a:xfrm>
            <a:off x="398463" y="5205413"/>
            <a:ext cx="8255000" cy="7715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pPr>
            <a:r>
              <a:rPr lang="en-US" sz="3200" i="1">
                <a:solidFill>
                  <a:srgbClr val="99CCFF"/>
                </a:solidFill>
                <a:latin typeface="Arial" charset="0"/>
              </a:rPr>
              <a:t>Ang Maharlikang Talaan ng Lahi ni Jesu Cristo Christ</a:t>
            </a:r>
            <a:endParaRPr lang="en-US" sz="2400" i="1">
              <a:solidFill>
                <a:srgbClr val="99CCFF"/>
              </a:solidFill>
              <a:latin typeface="Arial" charset="0"/>
            </a:endParaRPr>
          </a:p>
        </p:txBody>
      </p:sp>
      <p:sp>
        <p:nvSpPr>
          <p:cNvPr id="33797"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3798" name="Text Box 59"/>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15452" name="Text Box 60"/>
          <p:cNvSpPr txBox="1">
            <a:spLocks noChangeArrowheads="1"/>
          </p:cNvSpPr>
          <p:nvPr/>
        </p:nvSpPr>
        <p:spPr bwMode="auto">
          <a:xfrm>
            <a:off x="1373188" y="6011863"/>
            <a:ext cx="6307137" cy="636587"/>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3200" dirty="0">
                <a:solidFill>
                  <a:srgbClr val="FFFF00"/>
                </a:solidFill>
                <a:latin typeface="Comic Sans MS" pitchFamily="66" charset="0"/>
                <a:ea typeface="+mn-ea"/>
              </a:rPr>
              <a:t>TULONG SA PAG-ARAL #16</a:t>
            </a:r>
          </a:p>
        </p:txBody>
      </p:sp>
      <p:sp>
        <p:nvSpPr>
          <p:cNvPr id="33800" name="Text Box 6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15454" name="Rectangle 6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15457" name="Rectangle 6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21</a:t>
            </a:r>
          </a:p>
        </p:txBody>
      </p:sp>
      <p:sp>
        <p:nvSpPr>
          <p:cNvPr id="33803" name="Text Box 6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315461" name="Rectangle 69"/>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33805" name="Text Box 70"/>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fade">
                                      <p:cBhvr>
                                        <p:cTn id="7" dur="1000"/>
                                        <p:tgtEl>
                                          <p:spTgt spid="315452"/>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fade">
                                      <p:cBhvr>
                                        <p:cTn id="19" dur="10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
        <p:nvSpPr>
          <p:cNvPr id="330802"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
        <p:nvSpPr>
          <p:cNvPr id="34820"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1"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4822"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0813"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22</a:t>
            </a:r>
          </a:p>
        </p:txBody>
      </p:sp>
      <p:sp>
        <p:nvSpPr>
          <p:cNvPr id="34825"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8965" name="Text Box 21"/>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a:solidFill>
                  <a:schemeClr val="folHlink"/>
                </a:solidFill>
                <a:latin typeface="Comic Sans MS" pitchFamily="66" charset="0"/>
                <a:ea typeface="+mn-ea"/>
              </a:rPr>
              <a:t>Genesis 3:20</a:t>
            </a:r>
          </a:p>
        </p:txBody>
      </p:sp>
      <p:sp>
        <p:nvSpPr>
          <p:cNvPr id="35845"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5846"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8973"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38974"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33897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23</a:t>
            </a:r>
          </a:p>
        </p:txBody>
      </p:sp>
      <p:sp>
        <p:nvSpPr>
          <p:cNvPr id="13"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
        <p:nvSpPr>
          <p:cNvPr id="14"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CAIN  ABEL </a:t>
            </a:r>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6871"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872"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9999"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a:solidFill>
                  <a:schemeClr val="folHlink"/>
                </a:solidFill>
                <a:latin typeface="Comic Sans MS" pitchFamily="66" charset="0"/>
                <a:ea typeface="+mn-ea"/>
              </a:rPr>
              <a:t>Genesis 4:1-2; 4:8</a:t>
            </a:r>
          </a:p>
        </p:txBody>
      </p:sp>
      <p:sp>
        <p:nvSpPr>
          <p:cNvPr id="34000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24</a:t>
            </a:r>
          </a:p>
        </p:txBody>
      </p:sp>
      <p:sp>
        <p:nvSpPr>
          <p:cNvPr id="36876" name="Text Box 35"/>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40004" name="Line 3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0005" name="Line 3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0"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
        <p:nvSpPr>
          <p:cNvPr id="31"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32"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4"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35"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Text Box 1027"/>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45093" name="Line 102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5094" name="Line 103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5095" name="Line 103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5096" name="Line 103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5097" name="Line 103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5098" name="Line 103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5099" name="Line 103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5100" name="Line 103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7899" name="Text Box 104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7900" name="Text Box 104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5110" name="Rectangle 104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5115" name="Text Box 1051"/>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a:solidFill>
                  <a:schemeClr val="folHlink"/>
                </a:solidFill>
                <a:latin typeface="Comic Sans MS" pitchFamily="66" charset="0"/>
                <a:ea typeface="+mn-ea"/>
              </a:rPr>
              <a:t>Genesis 4:25</a:t>
            </a:r>
          </a:p>
        </p:txBody>
      </p:sp>
      <p:sp>
        <p:nvSpPr>
          <p:cNvPr id="345117" name="Rectangle 1053"/>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25</a:t>
            </a:r>
          </a:p>
        </p:txBody>
      </p:sp>
      <p:sp>
        <p:nvSpPr>
          <p:cNvPr id="26"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
        <p:nvSpPr>
          <p:cNvPr id="27"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28"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29"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0"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31"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40996"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1002" name="Line 10"/>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1007" name="Line 15"/>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1008" name="Line 16"/>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1013" name="Text Box 21"/>
          <p:cNvSpPr txBox="1">
            <a:spLocks noChangeArrowheads="1"/>
          </p:cNvSpPr>
          <p:nvPr/>
        </p:nvSpPr>
        <p:spPr bwMode="auto">
          <a:xfrm>
            <a:off x="0" y="735013"/>
            <a:ext cx="5387975" cy="3365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a:solidFill>
                <a:schemeClr val="folHlink"/>
              </a:solidFill>
            </a:endParaRPr>
          </a:p>
        </p:txBody>
      </p:sp>
      <p:sp>
        <p:nvSpPr>
          <p:cNvPr id="38926"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8927"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1023" name="Text Box 31"/>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a:solidFill>
                  <a:schemeClr val="folHlink"/>
                </a:solidFill>
                <a:latin typeface="Comic Sans MS" pitchFamily="66" charset="0"/>
                <a:ea typeface="+mn-ea"/>
              </a:rPr>
              <a:t>Genesis 5:29</a:t>
            </a:r>
          </a:p>
        </p:txBody>
      </p:sp>
      <p:sp>
        <p:nvSpPr>
          <p:cNvPr id="34102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26</a:t>
            </a:r>
          </a:p>
        </p:txBody>
      </p:sp>
      <p:sp>
        <p:nvSpPr>
          <p:cNvPr id="24"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
        <p:nvSpPr>
          <p:cNvPr id="25"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26"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27"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8"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29"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Text Box 1027"/>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42020" name="Text Box 1028"/>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42021" name="Text Box 1029"/>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a:t>
            </a:r>
            <a:endParaRPr lang="en-US" sz="2400">
              <a:solidFill>
                <a:schemeClr val="folHlink"/>
              </a:solidFill>
              <a:latin typeface="Times" charset="0"/>
            </a:endParaRPr>
          </a:p>
        </p:txBody>
      </p:sp>
      <p:sp>
        <p:nvSpPr>
          <p:cNvPr id="342023" name="Line 1031"/>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24" name="Line 1032"/>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25" name="Line 1033"/>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26" name="Line 1034"/>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27" name="Line 1035"/>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28" name="Line 1036"/>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29" name="Line 1037"/>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30" name="Line 1038"/>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31" name="Line 1039"/>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32" name="Line 1040"/>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2037" name="Text Box 1045"/>
          <p:cNvSpPr txBox="1">
            <a:spLocks noChangeArrowheads="1"/>
          </p:cNvSpPr>
          <p:nvPr/>
        </p:nvSpPr>
        <p:spPr bwMode="auto">
          <a:xfrm>
            <a:off x="0" y="2030413"/>
            <a:ext cx="5387975" cy="3365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a:solidFill>
                <a:schemeClr val="folHlink"/>
              </a:solidFill>
            </a:endParaRPr>
          </a:p>
        </p:txBody>
      </p:sp>
      <p:sp>
        <p:nvSpPr>
          <p:cNvPr id="39952" name="Text Box 104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9953" name="Text Box 104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2042" name="Rectangle 10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2047" name="Text Box 1055"/>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a:solidFill>
                  <a:schemeClr val="folHlink"/>
                </a:solidFill>
                <a:latin typeface="Comic Sans MS" pitchFamily="66" charset="0"/>
                <a:ea typeface="+mn-ea"/>
              </a:rPr>
              <a:t>Genesis 11:26</a:t>
            </a:r>
          </a:p>
        </p:txBody>
      </p:sp>
      <p:sp>
        <p:nvSpPr>
          <p:cNvPr id="342049" name="Rectangle 10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27</a:t>
            </a:r>
          </a:p>
        </p:txBody>
      </p:sp>
      <p:sp>
        <p:nvSpPr>
          <p:cNvPr id="26"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
        <p:nvSpPr>
          <p:cNvPr id="27"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28"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29"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0"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31"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31780"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 (Sara)</a:t>
            </a:r>
            <a:endParaRPr lang="en-US" sz="2400">
              <a:solidFill>
                <a:schemeClr val="folHlink"/>
              </a:solidFill>
              <a:latin typeface="Times"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88"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89"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94"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795"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1826" name="Text Box 50"/>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Times" charset="0"/>
              </a:rPr>
              <a:t>DAVID</a:t>
            </a:r>
            <a:endParaRPr lang="en-US" sz="2400">
              <a:solidFill>
                <a:schemeClr val="folHlink"/>
              </a:solidFill>
              <a:latin typeface="Times" charset="0"/>
            </a:endParaRPr>
          </a:p>
        </p:txBody>
      </p:sp>
      <p:sp>
        <p:nvSpPr>
          <p:cNvPr id="331830" name="Text Box 54"/>
          <p:cNvSpPr txBox="1">
            <a:spLocks noChangeArrowheads="1"/>
          </p:cNvSpPr>
          <p:nvPr/>
        </p:nvSpPr>
        <p:spPr bwMode="auto">
          <a:xfrm>
            <a:off x="568325" y="1979613"/>
            <a:ext cx="5387975" cy="3365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a:solidFill>
                <a:schemeClr val="folHlink"/>
              </a:solidFill>
            </a:endParaRPr>
          </a:p>
        </p:txBody>
      </p:sp>
      <p:sp>
        <p:nvSpPr>
          <p:cNvPr id="40978"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0979"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1840"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dirty="0">
                <a:solidFill>
                  <a:schemeClr val="folHlink"/>
                </a:solidFill>
                <a:latin typeface="Comic Sans MS" pitchFamily="66" charset="0"/>
                <a:ea typeface="+mn-ea"/>
              </a:rPr>
              <a:t>Mateo 1:2-6</a:t>
            </a:r>
          </a:p>
        </p:txBody>
      </p:sp>
      <p:sp>
        <p:nvSpPr>
          <p:cNvPr id="331842"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28</a:t>
            </a:r>
          </a:p>
        </p:txBody>
      </p:sp>
      <p:sp>
        <p:nvSpPr>
          <p:cNvPr id="28"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
        <p:nvSpPr>
          <p:cNvPr id="29"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30"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1"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2"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33"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3280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32805" name="Text Box 5"/>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a:t>
            </a:r>
            <a:endParaRPr lang="en-US" sz="2400">
              <a:solidFill>
                <a:schemeClr val="folHlink"/>
              </a:solidFill>
              <a:latin typeface="Times" charset="0"/>
            </a:endParaRPr>
          </a:p>
        </p:txBody>
      </p:sp>
      <p:sp>
        <p:nvSpPr>
          <p:cNvPr id="33280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latin typeface="Times"/>
                <a:ea typeface="+mn-ea"/>
              </a:rPr>
              <a:t>DAVID</a:t>
            </a:r>
            <a:r>
              <a:rPr lang="en-US" sz="2400">
                <a:solidFill>
                  <a:schemeClr val="folHlink"/>
                </a:solidFill>
                <a:latin typeface="Times"/>
                <a:ea typeface="+mn-ea"/>
              </a:rPr>
              <a:t>       BATHSHEBA</a:t>
            </a: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1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2854" name="Text Box 54"/>
          <p:cNvSpPr txBox="1">
            <a:spLocks noChangeArrowheads="1"/>
          </p:cNvSpPr>
          <p:nvPr/>
        </p:nvSpPr>
        <p:spPr bwMode="auto">
          <a:xfrm>
            <a:off x="695325" y="1827213"/>
            <a:ext cx="5387975" cy="3365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a:solidFill>
                <a:schemeClr val="folHlink"/>
              </a:solidFill>
            </a:endParaRPr>
          </a:p>
        </p:txBody>
      </p:sp>
      <p:sp>
        <p:nvSpPr>
          <p:cNvPr id="42003"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004"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2864" name="Text Box 64"/>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a:solidFill>
                  <a:schemeClr val="folHlink"/>
                </a:solidFill>
                <a:latin typeface="Comic Sans MS" pitchFamily="66" charset="0"/>
                <a:ea typeface="+mn-ea"/>
              </a:rPr>
              <a:t>2 Samuel 12:24</a:t>
            </a:r>
          </a:p>
        </p:txBody>
      </p:sp>
      <p:sp>
        <p:nvSpPr>
          <p:cNvPr id="332866"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29</a:t>
            </a:r>
          </a:p>
        </p:txBody>
      </p:sp>
      <p:sp>
        <p:nvSpPr>
          <p:cNvPr id="3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31"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2"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33"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
        <p:nvSpPr>
          <p:cNvPr id="34"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1"/>
          <p:cNvPicPr>
            <a:picLocks noChangeAspect="1" noChangeArrowheads="1"/>
          </p:cNvPicPr>
          <p:nvPr/>
        </p:nvPicPr>
        <p:blipFill>
          <a:blip r:embed="rId2">
            <a:extLst>
              <a:ext uri="{28A0092B-C50C-407E-A947-70E740481C1C}">
                <a14:useLocalDpi xmlns:a14="http://schemas.microsoft.com/office/drawing/2010/main" val="0"/>
              </a:ext>
            </a:extLst>
          </a:blip>
          <a:srcRect b="719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861" name="Rectangle 93"/>
          <p:cNvSpPr>
            <a:spLocks noChangeArrowheads="1"/>
          </p:cNvSpPr>
          <p:nvPr/>
        </p:nvSpPr>
        <p:spPr bwMode="auto">
          <a:xfrm>
            <a:off x="-11113" y="-23813"/>
            <a:ext cx="9155113" cy="6881813"/>
          </a:xfrm>
          <a:prstGeom prst="rect">
            <a:avLst/>
          </a:prstGeom>
          <a:solidFill>
            <a:schemeClr val="bg1">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8877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5365"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288786"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5367" name="Text Box 49"/>
          <p:cNvSpPr txBox="1">
            <a:spLocks noChangeArrowheads="1"/>
          </p:cNvSpPr>
          <p:nvPr/>
        </p:nvSpPr>
        <p:spPr bwMode="auto">
          <a:xfrm>
            <a:off x="492125" y="-2698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grpSp>
        <p:nvGrpSpPr>
          <p:cNvPr id="15368" name="Group 66"/>
          <p:cNvGrpSpPr>
            <a:grpSpLocks/>
          </p:cNvGrpSpPr>
          <p:nvPr/>
        </p:nvGrpSpPr>
        <p:grpSpPr bwMode="auto">
          <a:xfrm>
            <a:off x="7127875" y="304800"/>
            <a:ext cx="1470025" cy="1638300"/>
            <a:chOff x="4490" y="192"/>
            <a:chExt cx="926"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5386" name="Rectangle 73"/>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5387" name="Rectangle 74"/>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5369" name="Text Box 8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8850" name="Rectangle 8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88853" name="Rectangle 8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03</a:t>
            </a:r>
          </a:p>
        </p:txBody>
      </p:sp>
      <p:sp>
        <p:nvSpPr>
          <p:cNvPr id="15372" name="Text Box 87"/>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288857" name="Text Box 89"/>
          <p:cNvSpPr txBox="1">
            <a:spLocks noChangeArrowheads="1"/>
          </p:cNvSpPr>
          <p:nvPr/>
        </p:nvSpPr>
        <p:spPr bwMode="auto">
          <a:xfrm>
            <a:off x="957263" y="320675"/>
            <a:ext cx="6388100" cy="579438"/>
          </a:xfrm>
          <a:prstGeom prst="rect">
            <a:avLst/>
          </a:prstGeom>
          <a:noFill/>
          <a:ln w="9525">
            <a:noFill/>
            <a:miter lim="800000"/>
            <a:headEnd/>
            <a:tailEnd/>
          </a:ln>
          <a:effectLst>
            <a:outerShdw dist="45791" dir="2021404" algn="ctr" rotWithShape="0">
              <a:schemeClr val="bg2"/>
            </a:outerShdw>
          </a:effectLst>
        </p:spPr>
        <p:txBody>
          <a:bodyPr>
            <a:spAutoFit/>
          </a:bodyPr>
          <a:lstStyle/>
          <a:p>
            <a:pPr>
              <a:spcBef>
                <a:spcPct val="50000"/>
              </a:spcBef>
              <a:defRPr/>
            </a:pPr>
            <a:r>
              <a:rPr lang="en-US" sz="3200" dirty="0">
                <a:solidFill>
                  <a:srgbClr val="FF3300"/>
                </a:solidFill>
                <a:latin typeface="Comic Sans MS" pitchFamily="66" charset="0"/>
                <a:ea typeface="+mn-ea"/>
              </a:rPr>
              <a:t>TANDAAN ANG KONTEKSTO!</a:t>
            </a:r>
          </a:p>
        </p:txBody>
      </p:sp>
      <p:sp>
        <p:nvSpPr>
          <p:cNvPr id="15374" name="Text Box 9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88863" name="Rectangle 95"/>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288864" name="Text Box 96"/>
          <p:cNvSpPr txBox="1">
            <a:spLocks noChangeArrowheads="1"/>
          </p:cNvSpPr>
          <p:nvPr/>
        </p:nvSpPr>
        <p:spPr bwMode="auto">
          <a:xfrm>
            <a:off x="280988" y="1262063"/>
            <a:ext cx="8610600" cy="519112"/>
          </a:xfrm>
          <a:prstGeom prst="rect">
            <a:avLst/>
          </a:prstGeom>
          <a:noFill/>
          <a:ln w="9525">
            <a:noFill/>
            <a:miter lim="800000"/>
            <a:headEnd/>
            <a:tailEnd/>
          </a:ln>
          <a:effectLst>
            <a:outerShdw dist="53882" dir="2700000" algn="ctr" rotWithShape="0">
              <a:schemeClr val="bg2"/>
            </a:outerShdw>
          </a:effectLst>
        </p:spPr>
        <p:txBody>
          <a:bodyPr>
            <a:spAutoFit/>
          </a:bodyPr>
          <a:lstStyle>
            <a:lvl1pPr>
              <a:tabLst>
                <a:tab pos="573088" algn="l"/>
              </a:tabLst>
              <a:defRPr sz="1600" b="1">
                <a:solidFill>
                  <a:schemeClr val="tx1"/>
                </a:solidFill>
                <a:latin typeface="Comic Sans MS" charset="0"/>
                <a:ea typeface="ＭＳ Ｐゴシック" charset="0"/>
              </a:defRPr>
            </a:lvl1pPr>
            <a:lvl2pPr marL="742950" indent="-285750">
              <a:tabLst>
                <a:tab pos="573088" algn="l"/>
              </a:tabLst>
              <a:defRPr sz="1600" b="1">
                <a:solidFill>
                  <a:schemeClr val="tx1"/>
                </a:solidFill>
                <a:latin typeface="Comic Sans MS" charset="0"/>
                <a:ea typeface="ＭＳ Ｐゴシック" charset="0"/>
              </a:defRPr>
            </a:lvl2pPr>
            <a:lvl3pPr marL="1143000" indent="-228600">
              <a:tabLst>
                <a:tab pos="573088" algn="l"/>
              </a:tabLst>
              <a:defRPr sz="1600" b="1">
                <a:solidFill>
                  <a:schemeClr val="tx1"/>
                </a:solidFill>
                <a:latin typeface="Comic Sans MS" charset="0"/>
                <a:ea typeface="ＭＳ Ｐゴシック" charset="0"/>
              </a:defRPr>
            </a:lvl3pPr>
            <a:lvl4pPr marL="1600200" indent="-228600">
              <a:tabLst>
                <a:tab pos="573088" algn="l"/>
              </a:tabLst>
              <a:defRPr sz="1600" b="1">
                <a:solidFill>
                  <a:schemeClr val="tx1"/>
                </a:solidFill>
                <a:latin typeface="Comic Sans MS" charset="0"/>
                <a:ea typeface="ＭＳ Ｐゴシック" charset="0"/>
              </a:defRPr>
            </a:lvl4pPr>
            <a:lvl5pPr marL="2057400" indent="-228600">
              <a:tabLst>
                <a:tab pos="573088" algn="l"/>
              </a:tabLst>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9pPr>
          </a:lstStyle>
          <a:p>
            <a:pPr>
              <a:spcBef>
                <a:spcPct val="50000"/>
              </a:spcBef>
            </a:pPr>
            <a:r>
              <a:rPr lang="en-US" sz="2800">
                <a:solidFill>
                  <a:srgbClr val="FBF43D"/>
                </a:solidFill>
                <a:latin typeface="Arial" charset="0"/>
              </a:rPr>
              <a:t>•PAGKAALIPIN SA EHIPTO: 400 NA TAON</a:t>
            </a:r>
          </a:p>
        </p:txBody>
      </p:sp>
      <p:sp>
        <p:nvSpPr>
          <p:cNvPr id="288865" name="Text Box 97"/>
          <p:cNvSpPr txBox="1">
            <a:spLocks noChangeArrowheads="1"/>
          </p:cNvSpPr>
          <p:nvPr/>
        </p:nvSpPr>
        <p:spPr bwMode="auto">
          <a:xfrm>
            <a:off x="293688" y="1944688"/>
            <a:ext cx="8850312" cy="519112"/>
          </a:xfrm>
          <a:prstGeom prst="rect">
            <a:avLst/>
          </a:prstGeom>
          <a:noFill/>
          <a:ln w="9525">
            <a:noFill/>
            <a:miter lim="800000"/>
            <a:headEnd/>
            <a:tailEnd/>
          </a:ln>
          <a:effectLst>
            <a:outerShdw dist="53882" dir="2700000" algn="ctr" rotWithShape="0">
              <a:schemeClr val="bg2"/>
            </a:outerShdw>
          </a:effectLst>
        </p:spPr>
        <p:txBody>
          <a:bodyPr>
            <a:spAutoFit/>
          </a:bodyPr>
          <a:lstStyle>
            <a:lvl1pPr>
              <a:tabLst>
                <a:tab pos="573088" algn="l"/>
              </a:tabLst>
              <a:defRPr sz="1600" b="1">
                <a:solidFill>
                  <a:schemeClr val="tx1"/>
                </a:solidFill>
                <a:latin typeface="Comic Sans MS" charset="0"/>
                <a:ea typeface="ＭＳ Ｐゴシック" charset="0"/>
              </a:defRPr>
            </a:lvl1pPr>
            <a:lvl2pPr marL="742950" indent="-285750">
              <a:tabLst>
                <a:tab pos="573088" algn="l"/>
              </a:tabLst>
              <a:defRPr sz="1600" b="1">
                <a:solidFill>
                  <a:schemeClr val="tx1"/>
                </a:solidFill>
                <a:latin typeface="Comic Sans MS" charset="0"/>
                <a:ea typeface="ＭＳ Ｐゴシック" charset="0"/>
              </a:defRPr>
            </a:lvl2pPr>
            <a:lvl3pPr marL="1143000" indent="-228600">
              <a:tabLst>
                <a:tab pos="573088" algn="l"/>
              </a:tabLst>
              <a:defRPr sz="1600" b="1">
                <a:solidFill>
                  <a:schemeClr val="tx1"/>
                </a:solidFill>
                <a:latin typeface="Comic Sans MS" charset="0"/>
                <a:ea typeface="ＭＳ Ｐゴシック" charset="0"/>
              </a:defRPr>
            </a:lvl3pPr>
            <a:lvl4pPr marL="1600200" indent="-228600">
              <a:tabLst>
                <a:tab pos="573088" algn="l"/>
              </a:tabLst>
              <a:defRPr sz="1600" b="1">
                <a:solidFill>
                  <a:schemeClr val="tx1"/>
                </a:solidFill>
                <a:latin typeface="Comic Sans MS" charset="0"/>
                <a:ea typeface="ＭＳ Ｐゴシック" charset="0"/>
              </a:defRPr>
            </a:lvl4pPr>
            <a:lvl5pPr marL="2057400" indent="-228600">
              <a:tabLst>
                <a:tab pos="573088" algn="l"/>
              </a:tabLst>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9pPr>
          </a:lstStyle>
          <a:p>
            <a:pPr>
              <a:spcBef>
                <a:spcPct val="50000"/>
              </a:spcBef>
            </a:pPr>
            <a:r>
              <a:rPr lang="en-US" sz="2800">
                <a:solidFill>
                  <a:srgbClr val="FBF43D"/>
                </a:solidFill>
                <a:latin typeface="Arial" charset="0"/>
              </a:rPr>
              <a:t>•MAHINANG PAGLINANG NG KULTURA AT SIBIL</a:t>
            </a:r>
          </a:p>
        </p:txBody>
      </p:sp>
      <p:sp>
        <p:nvSpPr>
          <p:cNvPr id="288867" name="Text Box 99"/>
          <p:cNvSpPr txBox="1">
            <a:spLocks noChangeArrowheads="1"/>
          </p:cNvSpPr>
          <p:nvPr/>
        </p:nvSpPr>
        <p:spPr bwMode="auto">
          <a:xfrm>
            <a:off x="292100" y="2703513"/>
            <a:ext cx="8610600" cy="519112"/>
          </a:xfrm>
          <a:prstGeom prst="rect">
            <a:avLst/>
          </a:prstGeom>
          <a:noFill/>
          <a:ln w="9525">
            <a:noFill/>
            <a:miter lim="800000"/>
            <a:headEnd/>
            <a:tailEnd/>
          </a:ln>
          <a:effectLst>
            <a:outerShdw dist="53882" dir="2700000" algn="ctr" rotWithShape="0">
              <a:schemeClr val="bg2"/>
            </a:outerShdw>
          </a:effectLst>
        </p:spPr>
        <p:txBody>
          <a:bodyPr>
            <a:spAutoFit/>
          </a:bodyPr>
          <a:lstStyle>
            <a:lvl1pPr>
              <a:tabLst>
                <a:tab pos="573088" algn="l"/>
              </a:tabLst>
              <a:defRPr sz="1600" b="1">
                <a:solidFill>
                  <a:schemeClr val="tx1"/>
                </a:solidFill>
                <a:latin typeface="Comic Sans MS" charset="0"/>
                <a:ea typeface="ＭＳ Ｐゴシック" charset="0"/>
              </a:defRPr>
            </a:lvl1pPr>
            <a:lvl2pPr marL="742950" indent="-285750">
              <a:tabLst>
                <a:tab pos="573088" algn="l"/>
              </a:tabLst>
              <a:defRPr sz="1600" b="1">
                <a:solidFill>
                  <a:schemeClr val="tx1"/>
                </a:solidFill>
                <a:latin typeface="Comic Sans MS" charset="0"/>
                <a:ea typeface="ＭＳ Ｐゴシック" charset="0"/>
              </a:defRPr>
            </a:lvl2pPr>
            <a:lvl3pPr marL="1143000" indent="-228600">
              <a:tabLst>
                <a:tab pos="573088" algn="l"/>
              </a:tabLst>
              <a:defRPr sz="1600" b="1">
                <a:solidFill>
                  <a:schemeClr val="tx1"/>
                </a:solidFill>
                <a:latin typeface="Comic Sans MS" charset="0"/>
                <a:ea typeface="ＭＳ Ｐゴシック" charset="0"/>
              </a:defRPr>
            </a:lvl3pPr>
            <a:lvl4pPr marL="1600200" indent="-228600">
              <a:tabLst>
                <a:tab pos="573088" algn="l"/>
              </a:tabLst>
              <a:defRPr sz="1600" b="1">
                <a:solidFill>
                  <a:schemeClr val="tx1"/>
                </a:solidFill>
                <a:latin typeface="Comic Sans MS" charset="0"/>
                <a:ea typeface="ＭＳ Ｐゴシック" charset="0"/>
              </a:defRPr>
            </a:lvl4pPr>
            <a:lvl5pPr marL="2057400" indent="-228600">
              <a:tabLst>
                <a:tab pos="573088" algn="l"/>
              </a:tabLst>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9pPr>
          </a:lstStyle>
          <a:p>
            <a:pPr>
              <a:spcBef>
                <a:spcPct val="50000"/>
              </a:spcBef>
            </a:pPr>
            <a:r>
              <a:rPr lang="en-US" sz="2800">
                <a:solidFill>
                  <a:srgbClr val="FBF43D"/>
                </a:solidFill>
                <a:latin typeface="Arial" charset="0"/>
              </a:rPr>
              <a:t>•PAG-UGNAY SA PANGINOON: ISANG HIWAGA?</a:t>
            </a:r>
          </a:p>
        </p:txBody>
      </p:sp>
      <p:sp>
        <p:nvSpPr>
          <p:cNvPr id="288868" name="Text Box 100"/>
          <p:cNvSpPr txBox="1">
            <a:spLocks noChangeArrowheads="1"/>
          </p:cNvSpPr>
          <p:nvPr/>
        </p:nvSpPr>
        <p:spPr bwMode="auto">
          <a:xfrm>
            <a:off x="280988" y="3540125"/>
            <a:ext cx="8610600" cy="2868613"/>
          </a:xfrm>
          <a:prstGeom prst="rect">
            <a:avLst/>
          </a:prstGeom>
          <a:noFill/>
          <a:ln w="9525">
            <a:noFill/>
            <a:miter lim="800000"/>
            <a:headEnd/>
            <a:tailEnd/>
          </a:ln>
          <a:effectLst>
            <a:outerShdw dist="53882" dir="2700000" algn="ctr" rotWithShape="0">
              <a:schemeClr val="bg2"/>
            </a:outerShdw>
          </a:effectLst>
        </p:spPr>
        <p:txBody>
          <a:bodyPr>
            <a:spAutoFit/>
          </a:bodyPr>
          <a:lstStyle>
            <a:lvl1pPr>
              <a:tabLst>
                <a:tab pos="573088" algn="l"/>
              </a:tabLst>
              <a:defRPr sz="1600" b="1">
                <a:solidFill>
                  <a:schemeClr val="tx1"/>
                </a:solidFill>
                <a:latin typeface="Comic Sans MS" charset="0"/>
                <a:ea typeface="ＭＳ Ｐゴシック" charset="0"/>
              </a:defRPr>
            </a:lvl1pPr>
            <a:lvl2pPr marL="742950" indent="-285750">
              <a:tabLst>
                <a:tab pos="573088" algn="l"/>
              </a:tabLst>
              <a:defRPr sz="1600" b="1">
                <a:solidFill>
                  <a:schemeClr val="tx1"/>
                </a:solidFill>
                <a:latin typeface="Comic Sans MS" charset="0"/>
                <a:ea typeface="ＭＳ Ｐゴシック" charset="0"/>
              </a:defRPr>
            </a:lvl2pPr>
            <a:lvl3pPr marL="1143000" indent="-228600">
              <a:tabLst>
                <a:tab pos="573088" algn="l"/>
              </a:tabLst>
              <a:defRPr sz="1600" b="1">
                <a:solidFill>
                  <a:schemeClr val="tx1"/>
                </a:solidFill>
                <a:latin typeface="Comic Sans MS" charset="0"/>
                <a:ea typeface="ＭＳ Ｐゴシック" charset="0"/>
              </a:defRPr>
            </a:lvl3pPr>
            <a:lvl4pPr marL="1600200" indent="-228600">
              <a:tabLst>
                <a:tab pos="573088" algn="l"/>
              </a:tabLst>
              <a:defRPr sz="1600" b="1">
                <a:solidFill>
                  <a:schemeClr val="tx1"/>
                </a:solidFill>
                <a:latin typeface="Comic Sans MS" charset="0"/>
                <a:ea typeface="ＭＳ Ｐゴシック" charset="0"/>
              </a:defRPr>
            </a:lvl4pPr>
            <a:lvl5pPr marL="2057400" indent="-228600">
              <a:tabLst>
                <a:tab pos="573088" algn="l"/>
              </a:tabLst>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573088" algn="l"/>
              </a:tabLst>
              <a:defRPr sz="1600" b="1">
                <a:solidFill>
                  <a:schemeClr val="tx1"/>
                </a:solidFill>
                <a:latin typeface="Comic Sans MS" charset="0"/>
                <a:ea typeface="ＭＳ Ｐゴシック" charset="0"/>
              </a:defRPr>
            </a:lvl9pPr>
          </a:lstStyle>
          <a:p>
            <a:pPr>
              <a:spcBef>
                <a:spcPct val="50000"/>
              </a:spcBef>
            </a:pPr>
            <a:r>
              <a:rPr lang="en-US" sz="2800">
                <a:solidFill>
                  <a:srgbClr val="FBF43D"/>
                </a:solidFill>
                <a:latin typeface="Arial" charset="0"/>
              </a:rPr>
              <a:t>     					KAYA…</a:t>
            </a:r>
          </a:p>
          <a:p>
            <a:pPr>
              <a:spcBef>
                <a:spcPct val="50000"/>
              </a:spcBef>
            </a:pPr>
            <a:r>
              <a:rPr lang="en-US" sz="2800">
                <a:solidFill>
                  <a:srgbClr val="FBF43D"/>
                </a:solidFill>
                <a:latin typeface="Arial" charset="0"/>
              </a:rPr>
              <a:t>•ANG BATAS NI MOISES: ANG PAGIGING ISANG MAHALAGANG HAKBANG SA PAGLINANG NG KAUGNAYAN SA PAGITAN NG MGA ISRAELITA AT NG PANGINOON… AT SA KANILANG MGA SARILI!</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fade">
                                      <p:cBhvr>
                                        <p:cTn id="12" dur="1000"/>
                                        <p:tgtEl>
                                          <p:spTgt spid="288861"/>
                                        </p:tgtEl>
                                      </p:cBhvr>
                                    </p:animEffect>
                                  </p:childTnLst>
                                </p:cTn>
                              </p:par>
                            </p:childTnLst>
                          </p:cTn>
                        </p:par>
                        <p:par>
                          <p:cTn id="13" fill="hold" nodeType="afterGroup">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Text Box 1027"/>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46116" name="Text Box 1028"/>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46118" name="Text Box 1030"/>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latin typeface="Times"/>
                <a:ea typeface="+mn-ea"/>
              </a:rPr>
              <a:t>DAVID</a:t>
            </a:r>
            <a:r>
              <a:rPr lang="en-US" sz="2400">
                <a:solidFill>
                  <a:schemeClr val="folHlink"/>
                </a:solidFill>
                <a:latin typeface="Times"/>
                <a:ea typeface="+mn-ea"/>
              </a:rPr>
              <a:t>       BATHSHEBA</a:t>
            </a:r>
          </a:p>
        </p:txBody>
      </p:sp>
      <p:sp>
        <p:nvSpPr>
          <p:cNvPr id="346119" name="Line 1031"/>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21" name="Line 1033"/>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22" name="Line 1034"/>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23" name="Line 1035"/>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24" name="Line 1036"/>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25" name="Line 1037"/>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26" name="Line 1038"/>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27" name="Line 1039"/>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28" name="Line 1040"/>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29" name="Line 1041"/>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30" name="Line 1042"/>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31" name="Line 1043"/>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33" name="Text Box 1045"/>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 </a:t>
            </a:r>
            <a:r>
              <a:rPr lang="en-US" sz="2400" u="sng">
                <a:solidFill>
                  <a:schemeClr val="folHlink"/>
                </a:solidFill>
                <a:latin typeface="Times"/>
                <a:ea typeface="+mn-ea"/>
              </a:rPr>
              <a:t>NATHAN</a:t>
            </a:r>
            <a:r>
              <a:rPr lang="en-US" sz="2400">
                <a:solidFill>
                  <a:schemeClr val="folHlink"/>
                </a:solidFill>
                <a:latin typeface="Times"/>
                <a:ea typeface="+mn-ea"/>
              </a:rPr>
              <a:t>    </a:t>
            </a:r>
            <a:r>
              <a:rPr lang="en-US" sz="2400" u="sng">
                <a:solidFill>
                  <a:schemeClr val="folHlink"/>
                </a:solidFill>
                <a:latin typeface="Times"/>
                <a:ea typeface="+mn-ea"/>
              </a:rPr>
              <a:t>SOLOMON</a:t>
            </a:r>
          </a:p>
        </p:txBody>
      </p:sp>
      <p:sp>
        <p:nvSpPr>
          <p:cNvPr id="346134" name="Line 1046"/>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38" name="Line 105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39" name="Line 105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46" name="Text Box 1058"/>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a:t>
            </a:r>
            <a:endParaRPr lang="en-US" sz="2400">
              <a:solidFill>
                <a:schemeClr val="folHlink"/>
              </a:solidFill>
              <a:latin typeface="Times" charset="0"/>
            </a:endParaRPr>
          </a:p>
        </p:txBody>
      </p:sp>
      <p:sp>
        <p:nvSpPr>
          <p:cNvPr id="43030" name="Text Box 105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31" name="Text Box 106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6150" name="Rectangle 106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6155" name="Text Box 1067"/>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a:solidFill>
                  <a:schemeClr val="folHlink"/>
                </a:solidFill>
                <a:latin typeface="Comic Sans MS" pitchFamily="66" charset="0"/>
                <a:ea typeface="+mn-ea"/>
              </a:rPr>
              <a:t>2 Samuel 5:14</a:t>
            </a:r>
          </a:p>
        </p:txBody>
      </p:sp>
      <p:sp>
        <p:nvSpPr>
          <p:cNvPr id="346157" name="Rectangle 10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30</a:t>
            </a:r>
          </a:p>
        </p:txBody>
      </p:sp>
      <p:grpSp>
        <p:nvGrpSpPr>
          <p:cNvPr id="43035" name="Group 1071"/>
          <p:cNvGrpSpPr>
            <a:grpSpLocks/>
          </p:cNvGrpSpPr>
          <p:nvPr/>
        </p:nvGrpSpPr>
        <p:grpSpPr bwMode="auto">
          <a:xfrm>
            <a:off x="4438650" y="3343275"/>
            <a:ext cx="1684338" cy="182563"/>
            <a:chOff x="2796" y="2106"/>
            <a:chExt cx="1061" cy="115"/>
          </a:xfrm>
        </p:grpSpPr>
        <p:sp>
          <p:nvSpPr>
            <p:cNvPr id="346135" name="Line 104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36" name="Line 1048"/>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46137" name="Line 1049"/>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3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37"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8"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39"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
        <p:nvSpPr>
          <p:cNvPr id="40"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338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338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DAVID       BATHSHEBA</a:t>
            </a: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4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 NATHAN    SOLOMON</a:t>
            </a:r>
          </a:p>
        </p:txBody>
      </p:sp>
      <p:sp>
        <p:nvSpPr>
          <p:cNvPr id="3338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MARIA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333879" name="Text Box 55"/>
          <p:cNvSpPr txBox="1">
            <a:spLocks noChangeArrowheads="1"/>
          </p:cNvSpPr>
          <p:nvPr/>
        </p:nvSpPr>
        <p:spPr bwMode="auto">
          <a:xfrm>
            <a:off x="365125" y="3630613"/>
            <a:ext cx="5387975" cy="703262"/>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dirty="0">
                <a:solidFill>
                  <a:schemeClr val="folHlink"/>
                </a:solidFill>
                <a:latin typeface="Comic Sans MS" pitchFamily="66" charset="0"/>
                <a:ea typeface="+mn-ea"/>
              </a:rPr>
              <a:t>LUCAS 3:23</a:t>
            </a:r>
          </a:p>
          <a:p>
            <a:pPr>
              <a:spcBef>
                <a:spcPct val="50000"/>
              </a:spcBef>
              <a:defRPr/>
            </a:pPr>
            <a:r>
              <a:rPr lang="en-US" dirty="0">
                <a:solidFill>
                  <a:schemeClr val="folHlink"/>
                </a:solidFill>
                <a:latin typeface="Comic Sans MS" pitchFamily="66" charset="0"/>
                <a:ea typeface="+mn-ea"/>
              </a:rPr>
              <a:t>(</a:t>
            </a:r>
            <a:r>
              <a:rPr lang="en-US" dirty="0" err="1">
                <a:solidFill>
                  <a:schemeClr val="folHlink"/>
                </a:solidFill>
                <a:latin typeface="Comic Sans MS" pitchFamily="66" charset="0"/>
                <a:ea typeface="+mn-ea"/>
              </a:rPr>
              <a:t>tingnan</a:t>
            </a:r>
            <a:r>
              <a:rPr lang="en-US" dirty="0">
                <a:solidFill>
                  <a:schemeClr val="folHlink"/>
                </a:solidFill>
                <a:latin typeface="Comic Sans MS" pitchFamily="66" charset="0"/>
                <a:ea typeface="+mn-ea"/>
              </a:rPr>
              <a:t> </a:t>
            </a:r>
            <a:r>
              <a:rPr lang="en-US" dirty="0" err="1">
                <a:solidFill>
                  <a:schemeClr val="folHlink"/>
                </a:solidFill>
                <a:latin typeface="Comic Sans MS" pitchFamily="66" charset="0"/>
                <a:ea typeface="+mn-ea"/>
              </a:rPr>
              <a:t>ang</a:t>
            </a:r>
            <a:r>
              <a:rPr lang="en-US" dirty="0">
                <a:solidFill>
                  <a:schemeClr val="folHlink"/>
                </a:solidFill>
                <a:latin typeface="Comic Sans MS" pitchFamily="66" charset="0"/>
                <a:ea typeface="+mn-ea"/>
              </a:rPr>
              <a:t> </a:t>
            </a:r>
            <a:r>
              <a:rPr lang="en-US" dirty="0" err="1">
                <a:solidFill>
                  <a:schemeClr val="folHlink"/>
                </a:solidFill>
                <a:latin typeface="Comic Sans MS" pitchFamily="66" charset="0"/>
                <a:ea typeface="+mn-ea"/>
              </a:rPr>
              <a:t>ibang</a:t>
            </a:r>
            <a:r>
              <a:rPr lang="en-US" dirty="0">
                <a:solidFill>
                  <a:schemeClr val="folHlink"/>
                </a:solidFill>
                <a:latin typeface="Comic Sans MS" pitchFamily="66" charset="0"/>
                <a:ea typeface="+mn-ea"/>
              </a:rPr>
              <a:t> </a:t>
            </a:r>
            <a:r>
              <a:rPr lang="en-US" dirty="0" err="1">
                <a:solidFill>
                  <a:schemeClr val="folHlink"/>
                </a:solidFill>
                <a:latin typeface="Comic Sans MS" pitchFamily="66" charset="0"/>
                <a:ea typeface="+mn-ea"/>
              </a:rPr>
              <a:t>kasulatan</a:t>
            </a:r>
            <a:r>
              <a:rPr lang="en-US" dirty="0">
                <a:solidFill>
                  <a:schemeClr val="folHlink"/>
                </a:solidFill>
                <a:latin typeface="Comic Sans MS" pitchFamily="66" charset="0"/>
                <a:ea typeface="+mn-ea"/>
              </a:rPr>
              <a:t>)</a:t>
            </a:r>
          </a:p>
        </p:txBody>
      </p:sp>
      <p:sp>
        <p:nvSpPr>
          <p:cNvPr id="333881" name="Text Box 57"/>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a:t>
            </a:r>
            <a:endParaRPr lang="en-US" sz="2400">
              <a:solidFill>
                <a:schemeClr val="folHlink"/>
              </a:solidFill>
              <a:latin typeface="Times" charset="0"/>
            </a:endParaRPr>
          </a:p>
        </p:txBody>
      </p:sp>
      <p:sp>
        <p:nvSpPr>
          <p:cNvPr id="44059"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060" name="Text Box 6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3890" name="Text Box 66"/>
          <p:cNvSpPr txBox="1">
            <a:spLocks noChangeArrowheads="1"/>
          </p:cNvSpPr>
          <p:nvPr/>
        </p:nvSpPr>
        <p:spPr bwMode="auto">
          <a:xfrm>
            <a:off x="5051425" y="1082675"/>
            <a:ext cx="3287713" cy="581025"/>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dirty="0">
                <a:solidFill>
                  <a:schemeClr val="folHlink"/>
                </a:solidFill>
                <a:latin typeface="Comic Sans MS" pitchFamily="66" charset="0"/>
                <a:ea typeface="+mn-ea"/>
              </a:rPr>
              <a:t>Luke 3:23                       at </a:t>
            </a:r>
            <a:r>
              <a:rPr lang="en-US" dirty="0" err="1">
                <a:solidFill>
                  <a:schemeClr val="folHlink"/>
                </a:solidFill>
                <a:latin typeface="Comic Sans MS" pitchFamily="66" charset="0"/>
                <a:ea typeface="+mn-ea"/>
              </a:rPr>
              <a:t>iba</a:t>
            </a:r>
            <a:r>
              <a:rPr lang="en-US" dirty="0">
                <a:solidFill>
                  <a:schemeClr val="folHlink"/>
                </a:solidFill>
                <a:latin typeface="Comic Sans MS" pitchFamily="66" charset="0"/>
                <a:ea typeface="+mn-ea"/>
              </a:rPr>
              <a:t> pa</a:t>
            </a:r>
          </a:p>
        </p:txBody>
      </p:sp>
      <p:sp>
        <p:nvSpPr>
          <p:cNvPr id="3338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31</a:t>
            </a:r>
          </a:p>
        </p:txBody>
      </p:sp>
      <p:grpSp>
        <p:nvGrpSpPr>
          <p:cNvPr id="44064" name="Group 69"/>
          <p:cNvGrpSpPr>
            <a:grpSpLocks/>
          </p:cNvGrpSpPr>
          <p:nvPr/>
        </p:nvGrpSpPr>
        <p:grpSpPr bwMode="auto">
          <a:xfrm>
            <a:off x="4438650" y="3343275"/>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41"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42" name="Rectangle 29"/>
          <p:cNvSpPr>
            <a:spLocks noChangeArrowheads="1"/>
          </p:cNvSpPr>
          <p:nvPr/>
        </p:nvSpPr>
        <p:spPr bwMode="auto">
          <a:xfrm>
            <a:off x="5002213" y="758825"/>
            <a:ext cx="3402012" cy="989013"/>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43"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44"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
        <p:nvSpPr>
          <p:cNvPr id="45"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415" name="Text Box 1055"/>
          <p:cNvSpPr txBox="1">
            <a:spLocks noChangeArrowheads="1"/>
          </p:cNvSpPr>
          <p:nvPr/>
        </p:nvSpPr>
        <p:spPr bwMode="auto">
          <a:xfrm>
            <a:off x="339725" y="506413"/>
            <a:ext cx="5387975"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dirty="0">
                <a:solidFill>
                  <a:schemeClr val="folHlink"/>
                </a:solidFill>
                <a:latin typeface="Comic Sans MS" pitchFamily="66" charset="0"/>
                <a:ea typeface="+mn-ea"/>
              </a:rPr>
              <a:t>LUCAS 3:23 (</a:t>
            </a:r>
            <a:r>
              <a:rPr lang="en-US" dirty="0" err="1">
                <a:solidFill>
                  <a:schemeClr val="folHlink"/>
                </a:solidFill>
                <a:latin typeface="Comic Sans MS" pitchFamily="66" charset="0"/>
                <a:ea typeface="+mn-ea"/>
              </a:rPr>
              <a:t>tingnan</a:t>
            </a:r>
            <a:r>
              <a:rPr lang="en-US" dirty="0">
                <a:solidFill>
                  <a:schemeClr val="folHlink"/>
                </a:solidFill>
                <a:latin typeface="Comic Sans MS" pitchFamily="66" charset="0"/>
                <a:ea typeface="+mn-ea"/>
              </a:rPr>
              <a:t> </a:t>
            </a:r>
            <a:r>
              <a:rPr lang="en-US" dirty="0" err="1">
                <a:solidFill>
                  <a:schemeClr val="folHlink"/>
                </a:solidFill>
                <a:latin typeface="Comic Sans MS" pitchFamily="66" charset="0"/>
                <a:ea typeface="+mn-ea"/>
              </a:rPr>
              <a:t>ang</a:t>
            </a:r>
            <a:r>
              <a:rPr lang="en-US" dirty="0">
                <a:solidFill>
                  <a:schemeClr val="folHlink"/>
                </a:solidFill>
                <a:latin typeface="Comic Sans MS" pitchFamily="66" charset="0"/>
                <a:ea typeface="+mn-ea"/>
              </a:rPr>
              <a:t> </a:t>
            </a:r>
            <a:r>
              <a:rPr lang="en-US" dirty="0" err="1">
                <a:solidFill>
                  <a:schemeClr val="folHlink"/>
                </a:solidFill>
                <a:latin typeface="Comic Sans MS" pitchFamily="66" charset="0"/>
                <a:ea typeface="+mn-ea"/>
              </a:rPr>
              <a:t>ibang</a:t>
            </a:r>
            <a:r>
              <a:rPr lang="en-US" dirty="0">
                <a:solidFill>
                  <a:schemeClr val="folHlink"/>
                </a:solidFill>
                <a:latin typeface="Comic Sans MS" pitchFamily="66" charset="0"/>
                <a:ea typeface="+mn-ea"/>
              </a:rPr>
              <a:t> </a:t>
            </a:r>
            <a:r>
              <a:rPr lang="en-US" dirty="0" err="1">
                <a:solidFill>
                  <a:schemeClr val="folHlink"/>
                </a:solidFill>
                <a:latin typeface="Comic Sans MS" pitchFamily="66" charset="0"/>
                <a:ea typeface="+mn-ea"/>
              </a:rPr>
              <a:t>kasulatan</a:t>
            </a:r>
            <a:r>
              <a:rPr lang="en-US" dirty="0">
                <a:solidFill>
                  <a:schemeClr val="folHlink"/>
                </a:solidFill>
                <a:latin typeface="Comic Sans MS" pitchFamily="66" charset="0"/>
                <a:ea typeface="+mn-ea"/>
              </a:rPr>
              <a:t>)</a:t>
            </a:r>
          </a:p>
        </p:txBody>
      </p:sp>
      <p:sp>
        <p:nvSpPr>
          <p:cNvPr id="45059" name="Text Box 105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5060" name="Text Box 1059"/>
          <p:cNvSpPr txBox="1">
            <a:spLocks noChangeArrowheads="1"/>
          </p:cNvSpPr>
          <p:nvPr/>
        </p:nvSpPr>
        <p:spPr bwMode="auto">
          <a:xfrm>
            <a:off x="8882063" y="55308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2" name="Group 1063"/>
          <p:cNvGrpSpPr>
            <a:grpSpLocks/>
          </p:cNvGrpSpPr>
          <p:nvPr/>
        </p:nvGrpSpPr>
        <p:grpSpPr bwMode="auto">
          <a:xfrm>
            <a:off x="817563" y="947738"/>
            <a:ext cx="7537450" cy="1430337"/>
            <a:chOff x="515" y="597"/>
            <a:chExt cx="4748" cy="901"/>
          </a:xfrm>
        </p:grpSpPr>
        <p:sp>
          <p:nvSpPr>
            <p:cNvPr id="528420" name="Text Box 1060"/>
            <p:cNvSpPr txBox="1">
              <a:spLocks noChangeArrowheads="1"/>
            </p:cNvSpPr>
            <p:nvPr/>
          </p:nvSpPr>
          <p:spPr bwMode="auto">
            <a:xfrm>
              <a:off x="515" y="597"/>
              <a:ext cx="4748" cy="634"/>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000">
                  <a:solidFill>
                    <a:schemeClr val="folHlink"/>
                  </a:solidFill>
                </a:rPr>
                <a:t>Lucas 3:23: </a:t>
              </a:r>
              <a:r>
                <a:rPr lang="ja-JP" altLang="en-US" sz="2000">
                  <a:solidFill>
                    <a:schemeClr val="folHlink"/>
                  </a:solidFill>
                </a:rPr>
                <a:t>“</a:t>
              </a:r>
              <a:r>
                <a:rPr lang="en-US" sz="2000">
                  <a:solidFill>
                    <a:schemeClr val="folHlink"/>
                  </a:solidFill>
                </a:rPr>
                <a:t>At si Jesus din, nang magpasimula siyang magturo ay may gulang na tatlongpung taon, na anak </a:t>
              </a:r>
              <a:r>
                <a:rPr lang="en-US" sz="2000">
                  <a:solidFill>
                    <a:srgbClr val="00FFFF"/>
                  </a:solidFill>
                </a:rPr>
                <a:t>(ayon sa sinasapantaha) </a:t>
              </a:r>
              <a:r>
                <a:rPr lang="en-US" sz="2000">
                  <a:solidFill>
                    <a:schemeClr val="folHlink"/>
                  </a:solidFill>
                </a:rPr>
                <a:t>ni Jose, ni Eli.</a:t>
              </a:r>
              <a:r>
                <a:rPr lang="ja-JP" altLang="en-US" sz="2000">
                  <a:solidFill>
                    <a:schemeClr val="folHlink"/>
                  </a:solidFill>
                </a:rPr>
                <a:t>”</a:t>
              </a:r>
              <a:r>
                <a:rPr lang="en-US" sz="2000">
                  <a:solidFill>
                    <a:schemeClr val="folHlink"/>
                  </a:solidFill>
                </a:rPr>
                <a:t> (KJV)</a:t>
              </a:r>
            </a:p>
          </p:txBody>
        </p:sp>
        <p:sp>
          <p:nvSpPr>
            <p:cNvPr id="528421" name="Line 1061"/>
            <p:cNvSpPr>
              <a:spLocks noChangeShapeType="1"/>
            </p:cNvSpPr>
            <p:nvPr/>
          </p:nvSpPr>
          <p:spPr bwMode="auto">
            <a:xfrm>
              <a:off x="1648" y="1498"/>
              <a:ext cx="2721" cy="0"/>
            </a:xfrm>
            <a:prstGeom prst="line">
              <a:avLst/>
            </a:prstGeom>
            <a:noFill/>
            <a:ln w="57150">
              <a:solidFill>
                <a:srgbClr val="FAF40C"/>
              </a:solidFill>
              <a:round/>
              <a:headEnd/>
              <a:tailEnd/>
            </a:ln>
            <a:effectLst>
              <a:outerShdw dist="53882"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528422" name="Text Box 1062"/>
          <p:cNvSpPr txBox="1">
            <a:spLocks noChangeArrowheads="1"/>
          </p:cNvSpPr>
          <p:nvPr/>
        </p:nvSpPr>
        <p:spPr bwMode="auto">
          <a:xfrm>
            <a:off x="836613" y="2719388"/>
            <a:ext cx="7727950" cy="2774950"/>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2000">
                <a:solidFill>
                  <a:schemeClr val="folHlink"/>
                </a:solidFill>
              </a:rPr>
              <a:t>“</a:t>
            </a:r>
            <a:r>
              <a:rPr lang="en-US" sz="2000">
                <a:solidFill>
                  <a:srgbClr val="00FFFF"/>
                </a:solidFill>
              </a:rPr>
              <a:t>Sinundan ni Lucas ang linya ni Maria.</a:t>
            </a:r>
            <a:r>
              <a:rPr lang="en-US" sz="2000">
                <a:solidFill>
                  <a:schemeClr val="folHlink"/>
                </a:solidFill>
              </a:rPr>
              <a:t>  Maraming tagapagpaliwanag [sa iba</a:t>
            </a:r>
            <a:r>
              <a:rPr lang="ja-JP" altLang="en-US" sz="2000">
                <a:solidFill>
                  <a:schemeClr val="folHlink"/>
                </a:solidFill>
              </a:rPr>
              <a:t>’</a:t>
            </a:r>
            <a:r>
              <a:rPr lang="en-US" sz="2000">
                <a:solidFill>
                  <a:schemeClr val="folHlink"/>
                </a:solidFill>
              </a:rPr>
              <a:t>t ibang katayuan…] ay nakipagtalo na si Lucas ay nagbigay ng talaan ng lahi ni Maria, na ipininapakita na siya rin ay sa linya ni David at samakatuwid si Jesus ay karapat-dapat na maging Pinahiran, hindi lamang sa pamamagitan ni Jose (datapuwat na siya</a:t>
            </a:r>
            <a:r>
              <a:rPr lang="ja-JP" altLang="en-US" sz="2000">
                <a:solidFill>
                  <a:schemeClr val="folHlink"/>
                </a:solidFill>
              </a:rPr>
              <a:t>’</a:t>
            </a:r>
            <a:r>
              <a:rPr lang="en-US" sz="2000">
                <a:solidFill>
                  <a:schemeClr val="folHlink"/>
                </a:solidFill>
              </a:rPr>
              <a:t>y pinakamatanda na </a:t>
            </a:r>
            <a:r>
              <a:rPr lang="en-US" sz="2000">
                <a:solidFill>
                  <a:srgbClr val="00FFFF"/>
                </a:solidFill>
              </a:rPr>
              <a:t>legal</a:t>
            </a:r>
            <a:r>
              <a:rPr lang="en-US" sz="2000">
                <a:solidFill>
                  <a:schemeClr val="folHlink"/>
                </a:solidFill>
              </a:rPr>
              <a:t> na tagapagmana) kundi sa pamamagitan din kay Maria.</a:t>
            </a:r>
            <a:r>
              <a:rPr lang="ja-JP" altLang="en-US" sz="2000">
                <a:solidFill>
                  <a:schemeClr val="folHlink"/>
                </a:solidFill>
              </a:rPr>
              <a:t>”</a:t>
            </a:r>
            <a:r>
              <a:rPr lang="en-US">
                <a:solidFill>
                  <a:srgbClr val="00FFFF"/>
                </a:solidFill>
              </a:rPr>
              <a:t> </a:t>
            </a:r>
            <a:r>
              <a:rPr lang="en-US" i="1">
                <a:solidFill>
                  <a:srgbClr val="00FFFF"/>
                </a:solidFill>
              </a:rPr>
              <a:t>The Bible Knowledge Commentary, John Walvoord at Roy Zuck, editors, Victor Books, 1983. Pahina 212.</a:t>
            </a:r>
          </a:p>
        </p:txBody>
      </p:sp>
      <p:sp>
        <p:nvSpPr>
          <p:cNvPr id="45063" name="Text Box 106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8425" name="Rectangle 106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8428" name="Rectangle 106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32</a:t>
            </a:r>
          </a:p>
        </p:txBody>
      </p:sp>
      <p:sp>
        <p:nvSpPr>
          <p:cNvPr id="45066" name="Text Box 1070"/>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4"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5942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5943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DAVID       BATHSHEBA</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3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3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4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4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4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 NATHAN    SOLOMON</a:t>
            </a:r>
          </a:p>
        </p:txBody>
      </p:sp>
      <p:sp>
        <p:nvSpPr>
          <p:cNvPr id="3594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MARIA          JOSE</a:t>
            </a: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54"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359462"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66" name="Text Box 42"/>
          <p:cNvSpPr txBox="1">
            <a:spLocks noChangeArrowheads="1"/>
          </p:cNvSpPr>
          <p:nvPr/>
        </p:nvSpPr>
        <p:spPr bwMode="auto">
          <a:xfrm>
            <a:off x="365125" y="2055813"/>
            <a:ext cx="5387975" cy="3365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a:solidFill>
                <a:schemeClr val="folHlink"/>
              </a:solidFill>
            </a:endParaRPr>
          </a:p>
        </p:txBody>
      </p:sp>
      <p:sp>
        <p:nvSpPr>
          <p:cNvPr id="359468" name="Text Box 44"/>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a:t>
            </a:r>
            <a:endParaRPr lang="en-US" sz="2400">
              <a:solidFill>
                <a:schemeClr val="folHlink"/>
              </a:solidFill>
              <a:latin typeface="Times" charset="0"/>
            </a:endParaRPr>
          </a:p>
        </p:txBody>
      </p:sp>
      <p:sp>
        <p:nvSpPr>
          <p:cNvPr id="46110"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611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9477" name="Text Box 53"/>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a:solidFill>
                  <a:schemeClr val="folHlink"/>
                </a:solidFill>
                <a:latin typeface="Comic Sans MS" pitchFamily="66" charset="0"/>
                <a:ea typeface="+mn-ea"/>
              </a:rPr>
              <a:t>Matthew 1:16</a:t>
            </a:r>
          </a:p>
        </p:txBody>
      </p:sp>
      <p:sp>
        <p:nvSpPr>
          <p:cNvPr id="359479"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33</a:t>
            </a:r>
          </a:p>
        </p:txBody>
      </p:sp>
      <p:grpSp>
        <p:nvGrpSpPr>
          <p:cNvPr id="46115" name="Group 57"/>
          <p:cNvGrpSpPr>
            <a:grpSpLocks/>
          </p:cNvGrpSpPr>
          <p:nvPr/>
        </p:nvGrpSpPr>
        <p:grpSpPr bwMode="auto">
          <a:xfrm>
            <a:off x="4438650" y="3343275"/>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45"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46"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47"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48"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
        <p:nvSpPr>
          <p:cNvPr id="49"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9" name="Text Box 1027"/>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429060" name="Text Box 1028"/>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429062" name="Text Box 1030"/>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DAVID       BATHSHEBA</a:t>
            </a:r>
          </a:p>
        </p:txBody>
      </p:sp>
      <p:sp>
        <p:nvSpPr>
          <p:cNvPr id="429063" name="Line 1031"/>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65" name="Line 1033"/>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67" name="Line 1035"/>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68" name="Line 1036"/>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69" name="Line 1037"/>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70" name="Line 1038"/>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72" name="Line 1040"/>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77" name="Text Box 1045"/>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 NATHAN    SOLOMON</a:t>
            </a:r>
          </a:p>
        </p:txBody>
      </p:sp>
      <p:sp>
        <p:nvSpPr>
          <p:cNvPr id="429078" name="Line 1046"/>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82" name="Text Box 1050"/>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MARIA          JOSE</a:t>
            </a:r>
          </a:p>
        </p:txBody>
      </p:sp>
      <p:sp>
        <p:nvSpPr>
          <p:cNvPr id="429083" name="Line 1051"/>
          <p:cNvSpPr>
            <a:spLocks noChangeShapeType="1"/>
          </p:cNvSpPr>
          <p:nvPr/>
        </p:nvSpPr>
        <p:spPr bwMode="auto">
          <a:xfrm flipH="1">
            <a:off x="5018088" y="5834063"/>
            <a:ext cx="677862"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84" name="Line 1052"/>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85" name="Line 1053"/>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86" name="Line 1054"/>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87" name="Line 1055"/>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88" name="Line 1056"/>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89" name="AutoShape 1057"/>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429090" name="AutoShape 1058"/>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endParaRPr lang="en-US">
              <a:effectLst>
                <a:outerShdw blurRad="38100" dist="38100" dir="2700000" algn="tl">
                  <a:srgbClr val="000000"/>
                </a:outerShdw>
              </a:effectLst>
            </a:endParaRPr>
          </a:p>
        </p:txBody>
      </p:sp>
      <p:grpSp>
        <p:nvGrpSpPr>
          <p:cNvPr id="2" name="Group 1066"/>
          <p:cNvGrpSpPr>
            <a:grpSpLocks/>
          </p:cNvGrpSpPr>
          <p:nvPr/>
        </p:nvGrpSpPr>
        <p:grpSpPr bwMode="auto">
          <a:xfrm>
            <a:off x="3898900" y="5840413"/>
            <a:ext cx="3429000" cy="915987"/>
            <a:chOff x="2456" y="3679"/>
            <a:chExt cx="2160" cy="577"/>
          </a:xfrm>
        </p:grpSpPr>
        <p:sp>
          <p:nvSpPr>
            <p:cNvPr id="429091" name="Line 1059"/>
            <p:cNvSpPr>
              <a:spLocks noChangeShapeType="1"/>
            </p:cNvSpPr>
            <p:nvPr/>
          </p:nvSpPr>
          <p:spPr bwMode="auto">
            <a:xfrm flipH="1" flipV="1">
              <a:off x="3379" y="3679"/>
              <a:ext cx="0" cy="3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92" name="Text Box 1060"/>
            <p:cNvSpPr txBox="1">
              <a:spLocks noChangeArrowheads="1"/>
            </p:cNvSpPr>
            <p:nvPr/>
          </p:nvSpPr>
          <p:spPr bwMode="auto">
            <a:xfrm>
              <a:off x="2456" y="3929"/>
              <a:ext cx="2160" cy="327"/>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a:latin typeface="Times" charset="0"/>
                </a:rPr>
                <a:t>JESU CRISTO</a:t>
              </a:r>
              <a:endParaRPr lang="en-US" sz="2800">
                <a:solidFill>
                  <a:schemeClr val="folHlink"/>
                </a:solidFill>
                <a:latin typeface="Times" charset="0"/>
              </a:endParaRPr>
            </a:p>
          </p:txBody>
        </p:sp>
      </p:grpSp>
      <p:sp>
        <p:nvSpPr>
          <p:cNvPr id="429093" name="Line 1061"/>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97" name="Text Box 1065"/>
          <p:cNvSpPr txBox="1">
            <a:spLocks noChangeArrowheads="1"/>
          </p:cNvSpPr>
          <p:nvPr/>
        </p:nvSpPr>
        <p:spPr bwMode="auto">
          <a:xfrm>
            <a:off x="339725" y="2030413"/>
            <a:ext cx="5387975" cy="3365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a:solidFill>
                <a:schemeClr val="folHlink"/>
              </a:solidFill>
            </a:endParaRPr>
          </a:p>
        </p:txBody>
      </p:sp>
      <p:sp>
        <p:nvSpPr>
          <p:cNvPr id="429100" name="Text Box 1068"/>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a:t>
            </a:r>
            <a:endParaRPr lang="en-US" sz="2400">
              <a:solidFill>
                <a:schemeClr val="folHlink"/>
              </a:solidFill>
              <a:latin typeface="Times" charset="0"/>
            </a:endParaRPr>
          </a:p>
        </p:txBody>
      </p:sp>
      <p:sp>
        <p:nvSpPr>
          <p:cNvPr id="47131" name="Text Box 106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7132" name="Text Box 1070"/>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7133" name="Text Box 107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9104" name="Rectangle 107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9109" name="Text Box 1077"/>
          <p:cNvSpPr txBox="1">
            <a:spLocks noChangeArrowheads="1"/>
          </p:cNvSpPr>
          <p:nvPr/>
        </p:nvSpPr>
        <p:spPr bwMode="auto">
          <a:xfrm>
            <a:off x="5051425" y="1082675"/>
            <a:ext cx="3287713" cy="336550"/>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dirty="0">
                <a:solidFill>
                  <a:schemeClr val="folHlink"/>
                </a:solidFill>
                <a:latin typeface="Comic Sans MS" pitchFamily="66" charset="0"/>
                <a:ea typeface="+mn-ea"/>
              </a:rPr>
              <a:t>Mateo 1:16</a:t>
            </a:r>
          </a:p>
        </p:txBody>
      </p:sp>
      <p:sp>
        <p:nvSpPr>
          <p:cNvPr id="429111" name="Rectangle 107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34</a:t>
            </a:r>
          </a:p>
        </p:txBody>
      </p:sp>
      <p:sp>
        <p:nvSpPr>
          <p:cNvPr id="47137" name="Text Box 1081"/>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pSp>
        <p:nvGrpSpPr>
          <p:cNvPr id="47138" name="Group 1082"/>
          <p:cNvGrpSpPr>
            <a:grpSpLocks/>
          </p:cNvGrpSpPr>
          <p:nvPr/>
        </p:nvGrpSpPr>
        <p:grpSpPr bwMode="auto">
          <a:xfrm>
            <a:off x="4438650" y="3343275"/>
            <a:ext cx="1684338" cy="182563"/>
            <a:chOff x="2796" y="2106"/>
            <a:chExt cx="1061" cy="115"/>
          </a:xfrm>
        </p:grpSpPr>
        <p:sp>
          <p:nvSpPr>
            <p:cNvPr id="429115" name="Line 108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116" name="Line 1084"/>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117" name="Line 1085"/>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429118" name="AutoShape 108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429074" name="Line 1042"/>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9075" name="Line 1043"/>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49" name="Rectangle 29"/>
          <p:cNvSpPr>
            <a:spLocks noChangeArrowheads="1"/>
          </p:cNvSpPr>
          <p:nvPr/>
        </p:nvSpPr>
        <p:spPr bwMode="auto">
          <a:xfrm>
            <a:off x="5002213" y="758825"/>
            <a:ext cx="3402012" cy="784225"/>
          </a:xfrm>
          <a:prstGeom prst="rect">
            <a:avLst/>
          </a:prstGeom>
          <a:noFill/>
          <a:ln w="57150">
            <a:solidFill>
              <a:schemeClr val="tx1"/>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0" name="Text Box 30"/>
          <p:cNvSpPr txBox="1">
            <a:spLocks noChangeArrowheads="1"/>
          </p:cNvSpPr>
          <p:nvPr/>
        </p:nvSpPr>
        <p:spPr bwMode="auto">
          <a:xfrm>
            <a:off x="4854575" y="776288"/>
            <a:ext cx="3724275" cy="336550"/>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dirty="0" err="1">
                <a:latin typeface="Comic Sans MS" pitchFamily="66" charset="0"/>
                <a:ea typeface="+mn-ea"/>
              </a:rPr>
              <a:t>Saan</a:t>
            </a:r>
            <a:r>
              <a:rPr lang="en-US" dirty="0">
                <a:latin typeface="Comic Sans MS" pitchFamily="66" charset="0"/>
                <a:ea typeface="+mn-ea"/>
              </a:rPr>
              <a:t> </a:t>
            </a:r>
            <a:r>
              <a:rPr lang="en-US" dirty="0" err="1">
                <a:latin typeface="Comic Sans MS" pitchFamily="66" charset="0"/>
                <a:ea typeface="+mn-ea"/>
              </a:rPr>
              <a:t>Matatagpuan</a:t>
            </a:r>
            <a:r>
              <a:rPr lang="en-US" dirty="0">
                <a:latin typeface="Comic Sans MS" pitchFamily="66" charset="0"/>
                <a:ea typeface="+mn-ea"/>
              </a:rPr>
              <a:t> </a:t>
            </a:r>
            <a:r>
              <a:rPr lang="en-US" dirty="0" err="1">
                <a:latin typeface="Comic Sans MS" pitchFamily="66" charset="0"/>
                <a:ea typeface="+mn-ea"/>
              </a:rPr>
              <a:t>sa</a:t>
            </a:r>
            <a:r>
              <a:rPr lang="en-US" dirty="0">
                <a:latin typeface="Comic Sans MS" pitchFamily="66" charset="0"/>
                <a:ea typeface="+mn-ea"/>
              </a:rPr>
              <a:t> </a:t>
            </a:r>
            <a:r>
              <a:rPr lang="en-US" dirty="0" err="1">
                <a:latin typeface="Comic Sans MS" pitchFamily="66" charset="0"/>
                <a:ea typeface="+mn-ea"/>
              </a:rPr>
              <a:t>Kasulatan</a:t>
            </a:r>
            <a:r>
              <a:rPr lang="en-US" dirty="0">
                <a:latin typeface="Comic Sans MS" pitchFamily="66" charset="0"/>
                <a:ea typeface="+mn-ea"/>
              </a:rPr>
              <a:t>:</a:t>
            </a:r>
          </a:p>
        </p:txBody>
      </p:sp>
      <p:sp>
        <p:nvSpPr>
          <p:cNvPr id="51"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
        <p:nvSpPr>
          <p:cNvPr id="52" name="Text Box 50"/>
          <p:cNvSpPr txBox="1">
            <a:spLocks noChangeArrowheads="1"/>
          </p:cNvSpPr>
          <p:nvPr/>
        </p:nvSpPr>
        <p:spPr bwMode="auto">
          <a:xfrm>
            <a:off x="50800" y="2895600"/>
            <a:ext cx="2741613" cy="64135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1800" b="0" dirty="0">
                <a:solidFill>
                  <a:schemeClr val="folHlink"/>
                </a:solidFill>
                <a:latin typeface="Engravers MT" pitchFamily="18" charset="0"/>
                <a:ea typeface="+mn-ea"/>
              </a:rPr>
              <a:t>*MALAWAK NG DAGLIT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Text Box 1027"/>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58404" name="Text Box 1028"/>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58406" name="Text Box 1030"/>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DAVID       BATHSHEBA</a:t>
            </a:r>
          </a:p>
        </p:txBody>
      </p:sp>
      <p:sp>
        <p:nvSpPr>
          <p:cNvPr id="358407" name="Line 1031"/>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09" name="Line 1033"/>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11" name="Line 1035"/>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12" name="Line 1036"/>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13" name="Line 1037"/>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14" name="Line 1038"/>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16" name="Line 1040"/>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21" name="Text Box 1045"/>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 NATHAN    SOLOMON</a:t>
            </a:r>
          </a:p>
        </p:txBody>
      </p:sp>
      <p:sp>
        <p:nvSpPr>
          <p:cNvPr id="358422" name="Line 1046"/>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26" name="Text Box 1050"/>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MARIA          JOSE</a:t>
            </a:r>
          </a:p>
        </p:txBody>
      </p:sp>
      <p:grpSp>
        <p:nvGrpSpPr>
          <p:cNvPr id="2" name="Group 1067"/>
          <p:cNvGrpSpPr>
            <a:grpSpLocks/>
          </p:cNvGrpSpPr>
          <p:nvPr/>
        </p:nvGrpSpPr>
        <p:grpSpPr bwMode="auto">
          <a:xfrm>
            <a:off x="2043113" y="4287838"/>
            <a:ext cx="3138487" cy="1244600"/>
            <a:chOff x="1287" y="2701"/>
            <a:chExt cx="1977" cy="784"/>
          </a:xfrm>
        </p:grpSpPr>
        <p:sp>
          <p:nvSpPr>
            <p:cNvPr id="358427" name="Text Box 1051"/>
            <p:cNvSpPr txBox="1">
              <a:spLocks noChangeArrowheads="1"/>
            </p:cNvSpPr>
            <p:nvPr/>
          </p:nvSpPr>
          <p:spPr bwMode="auto">
            <a:xfrm>
              <a:off x="1287" y="2793"/>
              <a:ext cx="1977" cy="692"/>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pPr>
              <a:r>
                <a:rPr lang="en-US" sz="2400">
                  <a:solidFill>
                    <a:srgbClr val="FF0F07"/>
                  </a:solidFill>
                  <a:latin typeface="Times" charset="0"/>
                </a:rPr>
                <a:t>Ang Karapatan ng PAMILYA</a:t>
              </a:r>
            </a:p>
            <a:p>
              <a:pPr algn="ctr">
                <a:lnSpc>
                  <a:spcPct val="75000"/>
                </a:lnSpc>
                <a:spcBef>
                  <a:spcPct val="50000"/>
                </a:spcBef>
              </a:pPr>
              <a:r>
                <a:rPr lang="en-US" sz="2400">
                  <a:solidFill>
                    <a:srgbClr val="FF0F07"/>
                  </a:solidFill>
                  <a:latin typeface="Times" charset="0"/>
                </a:rPr>
                <a:t>Lucas 3: 23-38</a:t>
              </a:r>
              <a:endParaRPr lang="en-US" sz="2400">
                <a:solidFill>
                  <a:schemeClr val="folHlink"/>
                </a:solidFill>
                <a:latin typeface="Times" charset="0"/>
              </a:endParaRPr>
            </a:p>
          </p:txBody>
        </p:sp>
        <p:sp>
          <p:nvSpPr>
            <p:cNvPr id="358429" name="Rectangle 1053"/>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lgn="ctr"/>
              <a:endParaRPr lang="en-US" b="0">
                <a:latin typeface="Times New Roman" charset="0"/>
              </a:endParaRPr>
            </a:p>
          </p:txBody>
        </p:sp>
      </p:grpSp>
      <p:sp>
        <p:nvSpPr>
          <p:cNvPr id="358430" name="Line 1054"/>
          <p:cNvSpPr>
            <a:spLocks noChangeShapeType="1"/>
          </p:cNvSpPr>
          <p:nvPr/>
        </p:nvSpPr>
        <p:spPr bwMode="auto">
          <a:xfrm flipH="1">
            <a:off x="5005388" y="5834063"/>
            <a:ext cx="677862"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nvGrpSpPr>
          <p:cNvPr id="3" name="Group 1068"/>
          <p:cNvGrpSpPr>
            <a:grpSpLocks/>
          </p:cNvGrpSpPr>
          <p:nvPr/>
        </p:nvGrpSpPr>
        <p:grpSpPr bwMode="auto">
          <a:xfrm>
            <a:off x="5214938" y="4287838"/>
            <a:ext cx="2925762" cy="1243012"/>
            <a:chOff x="3285" y="2701"/>
            <a:chExt cx="1843" cy="783"/>
          </a:xfrm>
        </p:grpSpPr>
        <p:sp>
          <p:nvSpPr>
            <p:cNvPr id="358428" name="Text Box 1052"/>
            <p:cNvSpPr txBox="1">
              <a:spLocks noChangeArrowheads="1"/>
            </p:cNvSpPr>
            <p:nvPr/>
          </p:nvSpPr>
          <p:spPr bwMode="auto">
            <a:xfrm>
              <a:off x="3318" y="2792"/>
              <a:ext cx="1729" cy="692"/>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pPr>
              <a:r>
                <a:rPr lang="en-US" sz="2400">
                  <a:solidFill>
                    <a:srgbClr val="66FF78"/>
                  </a:solidFill>
                  <a:latin typeface="Times" charset="0"/>
                </a:rPr>
                <a:t>Ang LEGAL na Karapatan</a:t>
              </a:r>
            </a:p>
            <a:p>
              <a:pPr algn="ctr">
                <a:lnSpc>
                  <a:spcPct val="75000"/>
                </a:lnSpc>
                <a:spcBef>
                  <a:spcPct val="50000"/>
                </a:spcBef>
              </a:pPr>
              <a:r>
                <a:rPr lang="en-US" sz="2400">
                  <a:solidFill>
                    <a:srgbClr val="66FF78"/>
                  </a:solidFill>
                  <a:latin typeface="Times" charset="0"/>
                </a:rPr>
                <a:t>Mateo 1: 1-17</a:t>
              </a:r>
              <a:endParaRPr lang="en-US" sz="2400">
                <a:solidFill>
                  <a:schemeClr val="folHlink"/>
                </a:solidFill>
                <a:latin typeface="Times" charset="0"/>
              </a:endParaRPr>
            </a:p>
          </p:txBody>
        </p:sp>
        <p:sp>
          <p:nvSpPr>
            <p:cNvPr id="358432" name="Rectangle 1056"/>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grpSp>
      <p:sp>
        <p:nvSpPr>
          <p:cNvPr id="358433" name="Line 105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34" name="Line 105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35" name="Line 105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36" name="Line 106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37" name="Line 106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38" name="Line 1062"/>
          <p:cNvSpPr>
            <a:spLocks noChangeShapeType="1"/>
          </p:cNvSpPr>
          <p:nvPr/>
        </p:nvSpPr>
        <p:spPr bwMode="auto">
          <a:xfrm flipH="1" flipV="1">
            <a:off x="5378450" y="5840413"/>
            <a:ext cx="0" cy="4857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39" name="Text Box 1063"/>
          <p:cNvSpPr txBox="1">
            <a:spLocks noChangeArrowheads="1"/>
          </p:cNvSpPr>
          <p:nvPr/>
        </p:nvSpPr>
        <p:spPr bwMode="auto">
          <a:xfrm>
            <a:off x="3898900" y="6237288"/>
            <a:ext cx="3429000" cy="519112"/>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a:latin typeface="Times" charset="0"/>
              </a:rPr>
              <a:t>JESU CRISTO</a:t>
            </a:r>
            <a:endParaRPr lang="en-US" sz="2800">
              <a:solidFill>
                <a:schemeClr val="folHlink"/>
              </a:solidFill>
              <a:latin typeface="Times" charset="0"/>
            </a:endParaRPr>
          </a:p>
        </p:txBody>
      </p:sp>
      <p:sp>
        <p:nvSpPr>
          <p:cNvPr id="358440" name="Line 1064"/>
          <p:cNvSpPr>
            <a:spLocks noChangeShapeType="1"/>
          </p:cNvSpPr>
          <p:nvPr/>
        </p:nvSpPr>
        <p:spPr bwMode="auto">
          <a:xfrm flipV="1">
            <a:off x="6146800" y="52562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45" name="Text Box 1069"/>
          <p:cNvSpPr txBox="1">
            <a:spLocks noChangeArrowheads="1"/>
          </p:cNvSpPr>
          <p:nvPr/>
        </p:nvSpPr>
        <p:spPr bwMode="auto">
          <a:xfrm>
            <a:off x="327025" y="3840163"/>
            <a:ext cx="3762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en-US">
                <a:solidFill>
                  <a:srgbClr val="99CCFF"/>
                </a:solidFill>
              </a:rPr>
              <a:t>DUGO NA PAGKASUNUD-SUNOD</a:t>
            </a:r>
          </a:p>
        </p:txBody>
      </p:sp>
      <p:sp>
        <p:nvSpPr>
          <p:cNvPr id="358446" name="Text Box 1070"/>
          <p:cNvSpPr txBox="1">
            <a:spLocks noChangeArrowheads="1"/>
          </p:cNvSpPr>
          <p:nvPr/>
        </p:nvSpPr>
        <p:spPr bwMode="auto">
          <a:xfrm>
            <a:off x="6238875" y="3833813"/>
            <a:ext cx="2905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200">
                <a:solidFill>
                  <a:srgbClr val="99CCFF"/>
                </a:solidFill>
              </a:rPr>
              <a:t>LEGAL NA PAGKASUNUD-SUNOD</a:t>
            </a:r>
          </a:p>
        </p:txBody>
      </p:sp>
      <p:sp>
        <p:nvSpPr>
          <p:cNvPr id="358448" name="Text Box 1072"/>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a:t>
            </a:r>
            <a:endParaRPr lang="en-US" sz="2400">
              <a:solidFill>
                <a:schemeClr val="folHlink"/>
              </a:solidFill>
              <a:latin typeface="Times" charset="0"/>
            </a:endParaRPr>
          </a:p>
        </p:txBody>
      </p:sp>
      <p:sp>
        <p:nvSpPr>
          <p:cNvPr id="48157" name="Text Box 107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8158" name="Text Box 1074"/>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8159" name="Text Box 107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8452" name="Rectangle 107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8457" name="Rectangle 108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35</a:t>
            </a:r>
          </a:p>
        </p:txBody>
      </p:sp>
      <p:sp>
        <p:nvSpPr>
          <p:cNvPr id="48162" name="Text Box 1083"/>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grpSp>
        <p:nvGrpSpPr>
          <p:cNvPr id="48163" name="Group 1084"/>
          <p:cNvGrpSpPr>
            <a:grpSpLocks/>
          </p:cNvGrpSpPr>
          <p:nvPr/>
        </p:nvGrpSpPr>
        <p:grpSpPr bwMode="auto">
          <a:xfrm>
            <a:off x="4438650" y="3343275"/>
            <a:ext cx="1684338" cy="182563"/>
            <a:chOff x="2796" y="2106"/>
            <a:chExt cx="1061" cy="115"/>
          </a:xfrm>
        </p:grpSpPr>
        <p:sp>
          <p:nvSpPr>
            <p:cNvPr id="358461" name="Line 1085"/>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62" name="Line 1086"/>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63" name="Line 1087"/>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358466" name="AutoShape 1090"/>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58418" name="Line 1042"/>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8419" name="Line 1043"/>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51"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53284"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53286"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DAVID       BATHSHEBA</a:t>
            </a: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292"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293"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01"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 NATHAN    SOLOMON</a:t>
            </a:r>
          </a:p>
        </p:txBody>
      </p:sp>
      <p:sp>
        <p:nvSpPr>
          <p:cNvPr id="35330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0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MARIA          JOSE</a:t>
            </a:r>
          </a:p>
        </p:txBody>
      </p:sp>
      <p:sp>
        <p:nvSpPr>
          <p:cNvPr id="353307" name="Text Box 27"/>
          <p:cNvSpPr txBox="1">
            <a:spLocks noChangeArrowheads="1"/>
          </p:cNvSpPr>
          <p:nvPr/>
        </p:nvSpPr>
        <p:spPr bwMode="auto">
          <a:xfrm>
            <a:off x="2043113" y="4433888"/>
            <a:ext cx="3138487" cy="10985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75000"/>
              </a:lnSpc>
              <a:spcBef>
                <a:spcPct val="50000"/>
              </a:spcBef>
              <a:defRPr/>
            </a:pPr>
            <a:r>
              <a:rPr lang="en-US" sz="2400" dirty="0" err="1">
                <a:solidFill>
                  <a:srgbClr val="FFFF00"/>
                </a:solidFill>
                <a:latin typeface="Times"/>
                <a:ea typeface="+mn-ea"/>
              </a:rPr>
              <a:t>Ang</a:t>
            </a:r>
            <a:r>
              <a:rPr lang="en-US" sz="2400" dirty="0">
                <a:solidFill>
                  <a:srgbClr val="FFFF00"/>
                </a:solidFill>
                <a:latin typeface="Times"/>
                <a:ea typeface="+mn-ea"/>
              </a:rPr>
              <a:t> </a:t>
            </a:r>
            <a:r>
              <a:rPr lang="en-US" sz="2400" dirty="0" err="1">
                <a:solidFill>
                  <a:srgbClr val="FFFF00"/>
                </a:solidFill>
                <a:latin typeface="Times"/>
                <a:ea typeface="+mn-ea"/>
              </a:rPr>
              <a:t>Karapatan</a:t>
            </a:r>
            <a:r>
              <a:rPr lang="en-US" sz="2400" dirty="0">
                <a:solidFill>
                  <a:srgbClr val="FFFF00"/>
                </a:solidFill>
                <a:latin typeface="Times"/>
                <a:ea typeface="+mn-ea"/>
              </a:rPr>
              <a:t> </a:t>
            </a:r>
            <a:r>
              <a:rPr lang="en-US" sz="2400" dirty="0" err="1">
                <a:solidFill>
                  <a:srgbClr val="FFFF00"/>
                </a:solidFill>
                <a:latin typeface="Times"/>
                <a:ea typeface="+mn-ea"/>
              </a:rPr>
              <a:t>ng</a:t>
            </a:r>
            <a:r>
              <a:rPr lang="en-US" sz="2400" dirty="0">
                <a:solidFill>
                  <a:srgbClr val="FFFF00"/>
                </a:solidFill>
                <a:latin typeface="Times"/>
                <a:ea typeface="+mn-ea"/>
              </a:rPr>
              <a:t> PAMILYA</a:t>
            </a:r>
          </a:p>
          <a:p>
            <a:pPr algn="ctr">
              <a:lnSpc>
                <a:spcPct val="75000"/>
              </a:lnSpc>
              <a:spcBef>
                <a:spcPct val="50000"/>
              </a:spcBef>
              <a:defRPr/>
            </a:pPr>
            <a:r>
              <a:rPr lang="en-US" sz="2400" dirty="0">
                <a:solidFill>
                  <a:srgbClr val="FFFF00"/>
                </a:solidFill>
                <a:latin typeface="Times"/>
                <a:ea typeface="+mn-ea"/>
              </a:rPr>
              <a:t>Lucas 3: 23-38</a:t>
            </a:r>
          </a:p>
        </p:txBody>
      </p:sp>
      <p:sp>
        <p:nvSpPr>
          <p:cNvPr id="353308" name="Text Box 28"/>
          <p:cNvSpPr txBox="1">
            <a:spLocks noChangeArrowheads="1"/>
          </p:cNvSpPr>
          <p:nvPr/>
        </p:nvSpPr>
        <p:spPr bwMode="auto">
          <a:xfrm>
            <a:off x="5267325" y="4432300"/>
            <a:ext cx="2744788" cy="109855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pPr>
            <a:r>
              <a:rPr lang="en-US" sz="2400">
                <a:solidFill>
                  <a:srgbClr val="66FF78"/>
                </a:solidFill>
                <a:latin typeface="Times" charset="0"/>
              </a:rPr>
              <a:t>Ang LEGAL na Karapatan</a:t>
            </a:r>
          </a:p>
          <a:p>
            <a:pPr algn="ctr">
              <a:lnSpc>
                <a:spcPct val="75000"/>
              </a:lnSpc>
              <a:spcBef>
                <a:spcPct val="50000"/>
              </a:spcBef>
            </a:pPr>
            <a:r>
              <a:rPr lang="en-US" sz="2400">
                <a:solidFill>
                  <a:srgbClr val="66FF78"/>
                </a:solidFill>
                <a:latin typeface="Times" charset="0"/>
              </a:rPr>
              <a:t>Mateo 1: 1-17</a:t>
            </a:r>
            <a:endParaRPr lang="en-US" sz="2400">
              <a:solidFill>
                <a:schemeClr val="folHlink"/>
              </a:solidFill>
              <a:latin typeface="Times" charset="0"/>
            </a:endParaRPr>
          </a:p>
        </p:txBody>
      </p:sp>
      <p:sp>
        <p:nvSpPr>
          <p:cNvPr id="35330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lgn="ctr"/>
            <a:endParaRPr lang="en-US" b="0">
              <a:latin typeface="Times New Roman" charset="0"/>
            </a:endParaRPr>
          </a:p>
        </p:txBody>
      </p:sp>
      <p:sp>
        <p:nvSpPr>
          <p:cNvPr id="353313" name="Text Box 33"/>
          <p:cNvSpPr txBox="1">
            <a:spLocks noChangeArrowheads="1"/>
          </p:cNvSpPr>
          <p:nvPr/>
        </p:nvSpPr>
        <p:spPr bwMode="auto">
          <a:xfrm>
            <a:off x="725488" y="5059363"/>
            <a:ext cx="3206750" cy="1098550"/>
          </a:xfrm>
          <a:prstGeom prst="rect">
            <a:avLst/>
          </a:prstGeom>
          <a:noFill/>
          <a:ln w="9525">
            <a:noFill/>
            <a:miter lim="800000"/>
            <a:headEnd/>
            <a:tailEnd/>
          </a:ln>
          <a:effectLst>
            <a:outerShdw dist="10776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lnSpc>
                <a:spcPct val="75000"/>
              </a:lnSpc>
              <a:spcBef>
                <a:spcPct val="50000"/>
              </a:spcBef>
            </a:pPr>
            <a:endParaRPr lang="en-US" sz="2400">
              <a:solidFill>
                <a:srgbClr val="EF1F1D"/>
              </a:solidFill>
              <a:latin typeface="Arial" charset="0"/>
            </a:endParaRPr>
          </a:p>
          <a:p>
            <a:pPr algn="r">
              <a:lnSpc>
                <a:spcPct val="75000"/>
              </a:lnSpc>
              <a:spcBef>
                <a:spcPct val="50000"/>
              </a:spcBef>
            </a:pPr>
            <a:r>
              <a:rPr lang="en-US" sz="2400">
                <a:solidFill>
                  <a:srgbClr val="EF1F1D"/>
                </a:solidFill>
                <a:latin typeface="Arial" charset="0"/>
              </a:rPr>
              <a:t>KARAPATANG DUGO</a:t>
            </a:r>
          </a:p>
        </p:txBody>
      </p:sp>
      <p:sp>
        <p:nvSpPr>
          <p:cNvPr id="353315" name="Text Box 35"/>
          <p:cNvSpPr txBox="1">
            <a:spLocks noChangeArrowheads="1"/>
          </p:cNvSpPr>
          <p:nvPr/>
        </p:nvSpPr>
        <p:spPr bwMode="auto">
          <a:xfrm>
            <a:off x="3898900" y="6237288"/>
            <a:ext cx="3429000" cy="519112"/>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a:latin typeface="Times" charset="0"/>
              </a:rPr>
              <a:t>JESU CRISTO</a:t>
            </a:r>
            <a:endParaRPr lang="en-US" sz="2800">
              <a:solidFill>
                <a:schemeClr val="folHlink"/>
              </a:solidFill>
              <a:latin typeface="Times" charset="0"/>
            </a:endParaRPr>
          </a:p>
        </p:txBody>
      </p:sp>
      <p:sp>
        <p:nvSpPr>
          <p:cNvPr id="353316"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53317"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18"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19"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30"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33"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a:t>
            </a:r>
            <a:endParaRPr lang="en-US" sz="2400">
              <a:solidFill>
                <a:schemeClr val="folHlink"/>
              </a:solidFill>
              <a:latin typeface="Times" charset="0"/>
            </a:endParaRPr>
          </a:p>
        </p:txBody>
      </p:sp>
      <p:sp>
        <p:nvSpPr>
          <p:cNvPr id="49180"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9181"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3337"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3340"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36</a:t>
            </a:r>
          </a:p>
        </p:txBody>
      </p:sp>
      <p:grpSp>
        <p:nvGrpSpPr>
          <p:cNvPr id="49184" name="Group 62"/>
          <p:cNvGrpSpPr>
            <a:grpSpLocks/>
          </p:cNvGrpSpPr>
          <p:nvPr/>
        </p:nvGrpSpPr>
        <p:grpSpPr bwMode="auto">
          <a:xfrm>
            <a:off x="4438650" y="3343275"/>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353346" name="AutoShape 66"/>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53298"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3299"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3"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46"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
        <p:nvSpPr>
          <p:cNvPr id="48" name="Line 1054"/>
          <p:cNvSpPr>
            <a:spLocks noChangeShapeType="1"/>
          </p:cNvSpPr>
          <p:nvPr/>
        </p:nvSpPr>
        <p:spPr bwMode="auto">
          <a:xfrm flipH="1">
            <a:off x="5005388" y="5834063"/>
            <a:ext cx="677862"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9" name="Line 1062"/>
          <p:cNvSpPr>
            <a:spLocks noChangeShapeType="1"/>
          </p:cNvSpPr>
          <p:nvPr/>
        </p:nvSpPr>
        <p:spPr bwMode="auto">
          <a:xfrm flipH="1" flipV="1">
            <a:off x="5378450" y="5840413"/>
            <a:ext cx="0" cy="4857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CAIN  ABEL  SET</a:t>
            </a:r>
          </a:p>
        </p:txBody>
      </p:sp>
      <p:sp>
        <p:nvSpPr>
          <p:cNvPr id="354308" name="Text Box 4"/>
          <p:cNvSpPr txBox="1">
            <a:spLocks noChangeArrowheads="1"/>
          </p:cNvSpPr>
          <p:nvPr/>
        </p:nvSpPr>
        <p:spPr bwMode="auto">
          <a:xfrm>
            <a:off x="3763963" y="1819275"/>
            <a:ext cx="1601787"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NOE</a:t>
            </a:r>
          </a:p>
        </p:txBody>
      </p:sp>
      <p:sp>
        <p:nvSpPr>
          <p:cNvPr id="354310" name="Text Box 6"/>
          <p:cNvSpPr txBox="1">
            <a:spLocks noChangeArrowheads="1"/>
          </p:cNvSpPr>
          <p:nvPr/>
        </p:nvSpPr>
        <p:spPr bwMode="auto">
          <a:xfrm>
            <a:off x="3735388" y="2889250"/>
            <a:ext cx="3833812"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16" name="Line 12"/>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17" name="Line 13"/>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25" name="Text Box 21"/>
          <p:cNvSpPr txBox="1">
            <a:spLocks noChangeArrowheads="1"/>
          </p:cNvSpPr>
          <p:nvPr/>
        </p:nvSpPr>
        <p:spPr bwMode="auto">
          <a:xfrm>
            <a:off x="3594100" y="3475038"/>
            <a:ext cx="4456113"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a:solidFill>
                  <a:schemeClr val="folHlink"/>
                </a:solidFill>
                <a:latin typeface="Times"/>
                <a:ea typeface="+mn-ea"/>
              </a:rPr>
              <a:t> NATHAN    SOLOMON</a:t>
            </a:r>
          </a:p>
        </p:txBody>
      </p:sp>
      <p:sp>
        <p:nvSpPr>
          <p:cNvPr id="35432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MARIA          JOSE</a:t>
            </a:r>
          </a:p>
        </p:txBody>
      </p:sp>
      <p:sp>
        <p:nvSpPr>
          <p:cNvPr id="354333"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pPr algn="ctr"/>
            <a:endParaRPr lang="en-US" b="0">
              <a:latin typeface="Times New Roman" charset="0"/>
            </a:endParaRPr>
          </a:p>
        </p:txBody>
      </p:sp>
      <p:sp>
        <p:nvSpPr>
          <p:cNvPr id="354339" name="Text Box 35"/>
          <p:cNvSpPr txBox="1">
            <a:spLocks noChangeArrowheads="1"/>
          </p:cNvSpPr>
          <p:nvPr/>
        </p:nvSpPr>
        <p:spPr bwMode="auto">
          <a:xfrm>
            <a:off x="3898900" y="6237288"/>
            <a:ext cx="3429000" cy="519112"/>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a:latin typeface="Times" charset="0"/>
              </a:rPr>
              <a:t>JESU CRISTO</a:t>
            </a:r>
            <a:endParaRPr lang="en-US" sz="2800">
              <a:solidFill>
                <a:schemeClr val="folHlink"/>
              </a:solidFill>
              <a:latin typeface="Times" charset="0"/>
            </a:endParaRPr>
          </a:p>
        </p:txBody>
      </p:sp>
      <p:sp>
        <p:nvSpPr>
          <p:cNvPr id="354340"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5434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4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43" name="Line 39"/>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54"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57" name="Text Box 53"/>
          <p:cNvSpPr txBox="1">
            <a:spLocks noChangeArrowheads="1"/>
          </p:cNvSpPr>
          <p:nvPr/>
        </p:nvSpPr>
        <p:spPr bwMode="auto">
          <a:xfrm>
            <a:off x="3417888" y="2354263"/>
            <a:ext cx="2217737" cy="4572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i="1">
                <a:solidFill>
                  <a:srgbClr val="FF1E2A"/>
                </a:solidFill>
                <a:latin typeface="Times" charset="0"/>
              </a:rPr>
              <a:t>ABRAHAM</a:t>
            </a:r>
            <a:endParaRPr lang="en-US" sz="2400">
              <a:solidFill>
                <a:schemeClr val="folHlink"/>
              </a:solidFill>
              <a:latin typeface="Times" charset="0"/>
            </a:endParaRPr>
          </a:p>
        </p:txBody>
      </p:sp>
      <p:sp>
        <p:nvSpPr>
          <p:cNvPr id="50201"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0202"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4364"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37</a:t>
            </a:r>
          </a:p>
        </p:txBody>
      </p:sp>
      <p:grpSp>
        <p:nvGrpSpPr>
          <p:cNvPr id="50204" name="Group 66"/>
          <p:cNvGrpSpPr>
            <a:grpSpLocks/>
          </p:cNvGrpSpPr>
          <p:nvPr/>
        </p:nvGrpSpPr>
        <p:grpSpPr bwMode="auto">
          <a:xfrm>
            <a:off x="4438650" y="3343275"/>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354374" name="AutoShape 70"/>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dist="45791" dir="3378596"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354322" name="Line 18"/>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23" name="Line 19"/>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dist="45791" dir="3378596"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354375" name="Text Box 71"/>
          <p:cNvSpPr txBox="1">
            <a:spLocks noChangeArrowheads="1"/>
          </p:cNvSpPr>
          <p:nvPr/>
        </p:nvSpPr>
        <p:spPr bwMode="auto">
          <a:xfrm>
            <a:off x="1143000" y="5059363"/>
            <a:ext cx="2789238" cy="1098550"/>
          </a:xfrm>
          <a:prstGeom prst="rect">
            <a:avLst/>
          </a:prstGeom>
          <a:noFill/>
          <a:ln w="9525">
            <a:noFill/>
            <a:miter lim="800000"/>
            <a:headEnd/>
            <a:tailEnd/>
          </a:ln>
          <a:effectLst>
            <a:outerShdw dist="10776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lnSpc>
                <a:spcPct val="75000"/>
              </a:lnSpc>
              <a:spcBef>
                <a:spcPct val="50000"/>
              </a:spcBef>
            </a:pPr>
            <a:endParaRPr lang="en-US" sz="2400">
              <a:solidFill>
                <a:srgbClr val="EF1F1D"/>
              </a:solidFill>
              <a:latin typeface="Arial" charset="0"/>
            </a:endParaRPr>
          </a:p>
          <a:p>
            <a:pPr algn="r">
              <a:lnSpc>
                <a:spcPct val="75000"/>
              </a:lnSpc>
              <a:spcBef>
                <a:spcPct val="50000"/>
              </a:spcBef>
            </a:pPr>
            <a:r>
              <a:rPr lang="en-US" sz="2400">
                <a:solidFill>
                  <a:srgbClr val="EF1F1D"/>
                </a:solidFill>
                <a:latin typeface="Arial" charset="0"/>
              </a:rPr>
              <a:t>KARAPATANG DUGO</a:t>
            </a:r>
          </a:p>
        </p:txBody>
      </p:sp>
      <p:sp>
        <p:nvSpPr>
          <p:cNvPr id="354376" name="Text Box 72"/>
          <p:cNvSpPr txBox="1">
            <a:spLocks noChangeArrowheads="1"/>
          </p:cNvSpPr>
          <p:nvPr/>
        </p:nvSpPr>
        <p:spPr bwMode="auto">
          <a:xfrm>
            <a:off x="6797675" y="5100638"/>
            <a:ext cx="2346325" cy="1098550"/>
          </a:xfrm>
          <a:prstGeom prst="rect">
            <a:avLst/>
          </a:prstGeom>
          <a:noFill/>
          <a:ln w="9525">
            <a:noFill/>
            <a:miter lim="800000"/>
            <a:headEnd/>
            <a:tailEnd/>
          </a:ln>
          <a:effectLst>
            <a:outerShdw dist="10776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75000"/>
              </a:lnSpc>
              <a:spcBef>
                <a:spcPct val="50000"/>
              </a:spcBef>
            </a:pPr>
            <a:endParaRPr lang="en-US" sz="2400">
              <a:solidFill>
                <a:srgbClr val="EF1F1D"/>
              </a:solidFill>
              <a:latin typeface="Arial" charset="0"/>
            </a:endParaRPr>
          </a:p>
          <a:p>
            <a:pPr>
              <a:lnSpc>
                <a:spcPct val="75000"/>
              </a:lnSpc>
              <a:spcBef>
                <a:spcPct val="50000"/>
              </a:spcBef>
            </a:pPr>
            <a:r>
              <a:rPr lang="en-US" sz="2400">
                <a:solidFill>
                  <a:srgbClr val="EF1F1D"/>
                </a:solidFill>
                <a:latin typeface="Arial" charset="0"/>
              </a:rPr>
              <a:t>KARAPATANG LEGAL</a:t>
            </a:r>
          </a:p>
        </p:txBody>
      </p:sp>
      <p:sp>
        <p:nvSpPr>
          <p:cNvPr id="43"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400" dirty="0">
                <a:solidFill>
                  <a:schemeClr val="folHlink"/>
                </a:solidFill>
                <a:latin typeface="Times"/>
                <a:ea typeface="+mn-ea"/>
              </a:rPr>
              <a:t>ADAN       EBA</a:t>
            </a:r>
          </a:p>
        </p:txBody>
      </p:sp>
      <p:sp>
        <p:nvSpPr>
          <p:cNvPr id="44"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
        <p:nvSpPr>
          <p:cNvPr id="45" name="Text Box 27"/>
          <p:cNvSpPr txBox="1">
            <a:spLocks noChangeArrowheads="1"/>
          </p:cNvSpPr>
          <p:nvPr/>
        </p:nvSpPr>
        <p:spPr bwMode="auto">
          <a:xfrm>
            <a:off x="2043113" y="4433888"/>
            <a:ext cx="3138487" cy="10985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lnSpc>
                <a:spcPct val="75000"/>
              </a:lnSpc>
              <a:spcBef>
                <a:spcPct val="50000"/>
              </a:spcBef>
              <a:defRPr/>
            </a:pPr>
            <a:r>
              <a:rPr lang="en-US" sz="2400" dirty="0" err="1">
                <a:solidFill>
                  <a:srgbClr val="FFFF00"/>
                </a:solidFill>
                <a:latin typeface="Times"/>
                <a:ea typeface="+mn-ea"/>
              </a:rPr>
              <a:t>Ang</a:t>
            </a:r>
            <a:r>
              <a:rPr lang="en-US" sz="2400" dirty="0">
                <a:solidFill>
                  <a:srgbClr val="FFFF00"/>
                </a:solidFill>
                <a:latin typeface="Times"/>
                <a:ea typeface="+mn-ea"/>
              </a:rPr>
              <a:t> </a:t>
            </a:r>
            <a:r>
              <a:rPr lang="en-US" sz="2400" dirty="0" err="1">
                <a:solidFill>
                  <a:srgbClr val="FFFF00"/>
                </a:solidFill>
                <a:latin typeface="Times"/>
                <a:ea typeface="+mn-ea"/>
              </a:rPr>
              <a:t>Karapatan</a:t>
            </a:r>
            <a:r>
              <a:rPr lang="en-US" sz="2400" dirty="0">
                <a:solidFill>
                  <a:srgbClr val="FFFF00"/>
                </a:solidFill>
                <a:latin typeface="Times"/>
                <a:ea typeface="+mn-ea"/>
              </a:rPr>
              <a:t> </a:t>
            </a:r>
            <a:r>
              <a:rPr lang="en-US" sz="2400" dirty="0" err="1">
                <a:solidFill>
                  <a:srgbClr val="FFFF00"/>
                </a:solidFill>
                <a:latin typeface="Times"/>
                <a:ea typeface="+mn-ea"/>
              </a:rPr>
              <a:t>ng</a:t>
            </a:r>
            <a:r>
              <a:rPr lang="en-US" sz="2400" dirty="0">
                <a:solidFill>
                  <a:srgbClr val="FFFF00"/>
                </a:solidFill>
                <a:latin typeface="Times"/>
                <a:ea typeface="+mn-ea"/>
              </a:rPr>
              <a:t> PAMILYA</a:t>
            </a:r>
          </a:p>
          <a:p>
            <a:pPr algn="ctr">
              <a:lnSpc>
                <a:spcPct val="75000"/>
              </a:lnSpc>
              <a:spcBef>
                <a:spcPct val="50000"/>
              </a:spcBef>
              <a:defRPr/>
            </a:pPr>
            <a:r>
              <a:rPr lang="en-US" sz="2400" dirty="0">
                <a:solidFill>
                  <a:srgbClr val="FFFF00"/>
                </a:solidFill>
                <a:latin typeface="Times"/>
                <a:ea typeface="+mn-ea"/>
              </a:rPr>
              <a:t>Lucas 3: 23-38</a:t>
            </a:r>
          </a:p>
        </p:txBody>
      </p:sp>
      <p:sp>
        <p:nvSpPr>
          <p:cNvPr id="46" name="Text Box 28"/>
          <p:cNvSpPr txBox="1">
            <a:spLocks noChangeArrowheads="1"/>
          </p:cNvSpPr>
          <p:nvPr/>
        </p:nvSpPr>
        <p:spPr bwMode="auto">
          <a:xfrm>
            <a:off x="5267325" y="4432300"/>
            <a:ext cx="2744788" cy="109855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pPr>
            <a:r>
              <a:rPr lang="en-US" sz="2400">
                <a:solidFill>
                  <a:srgbClr val="66FF78"/>
                </a:solidFill>
                <a:latin typeface="Times" charset="0"/>
              </a:rPr>
              <a:t>Ang LEGAL na Karapatan</a:t>
            </a:r>
          </a:p>
          <a:p>
            <a:pPr algn="ctr">
              <a:lnSpc>
                <a:spcPct val="75000"/>
              </a:lnSpc>
              <a:spcBef>
                <a:spcPct val="50000"/>
              </a:spcBef>
            </a:pPr>
            <a:r>
              <a:rPr lang="en-US" sz="2400">
                <a:solidFill>
                  <a:srgbClr val="66FF78"/>
                </a:solidFill>
                <a:latin typeface="Times" charset="0"/>
              </a:rPr>
              <a:t>Mateo 1: 1-17</a:t>
            </a:r>
            <a:endParaRPr lang="en-US" sz="2400">
              <a:solidFill>
                <a:schemeClr val="folHlink"/>
              </a:solidFill>
              <a:latin typeface="Times" charset="0"/>
            </a:endParaRPr>
          </a:p>
        </p:txBody>
      </p:sp>
      <p:sp>
        <p:nvSpPr>
          <p:cNvPr id="47" name="Line 1054"/>
          <p:cNvSpPr>
            <a:spLocks noChangeShapeType="1"/>
          </p:cNvSpPr>
          <p:nvPr/>
        </p:nvSpPr>
        <p:spPr bwMode="auto">
          <a:xfrm flipH="1">
            <a:off x="5005388" y="5834063"/>
            <a:ext cx="677862" cy="1587"/>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8" name="Line 1062"/>
          <p:cNvSpPr>
            <a:spLocks noChangeShapeType="1"/>
          </p:cNvSpPr>
          <p:nvPr/>
        </p:nvSpPr>
        <p:spPr bwMode="auto">
          <a:xfrm flipH="1" flipV="1">
            <a:off x="5378450" y="5840413"/>
            <a:ext cx="0" cy="485775"/>
          </a:xfrm>
          <a:prstGeom prst="line">
            <a:avLst/>
          </a:prstGeom>
          <a:noFill/>
          <a:ln w="28575">
            <a:solidFill>
              <a:schemeClr val="folHlink"/>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52" descr="Slid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65290" name="Text Box 42"/>
          <p:cNvSpPr txBox="1">
            <a:spLocks noChangeArrowheads="1"/>
          </p:cNvSpPr>
          <p:nvPr/>
        </p:nvSpPr>
        <p:spPr bwMode="auto">
          <a:xfrm>
            <a:off x="4768850" y="144463"/>
            <a:ext cx="3368675" cy="6599237"/>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200">
                <a:solidFill>
                  <a:schemeClr val="folHlink"/>
                </a:solidFill>
                <a:latin typeface="Arial" charset="0"/>
              </a:rPr>
              <a:t>Criswell, W. A.</a:t>
            </a:r>
          </a:p>
          <a:p>
            <a:pPr>
              <a:lnSpc>
                <a:spcPct val="65000"/>
              </a:lnSpc>
              <a:spcBef>
                <a:spcPct val="50000"/>
              </a:spcBef>
            </a:pPr>
            <a:r>
              <a:rPr lang="en-US" sz="2200">
                <a:solidFill>
                  <a:schemeClr val="folHlink"/>
                </a:solidFill>
                <a:latin typeface="Arial" charset="0"/>
              </a:rPr>
              <a:t>Danker, Frederick</a:t>
            </a:r>
          </a:p>
          <a:p>
            <a:pPr>
              <a:lnSpc>
                <a:spcPct val="65000"/>
              </a:lnSpc>
              <a:spcBef>
                <a:spcPct val="50000"/>
              </a:spcBef>
            </a:pPr>
            <a:r>
              <a:rPr lang="en-US" sz="2200">
                <a:solidFill>
                  <a:schemeClr val="folHlink"/>
                </a:solidFill>
                <a:latin typeface="Arial" charset="0"/>
              </a:rPr>
              <a:t>Ellis, E. Earle</a:t>
            </a:r>
          </a:p>
          <a:p>
            <a:pPr>
              <a:lnSpc>
                <a:spcPct val="65000"/>
              </a:lnSpc>
              <a:spcBef>
                <a:spcPct val="50000"/>
              </a:spcBef>
            </a:pPr>
            <a:r>
              <a:rPr lang="en-US" sz="2200">
                <a:solidFill>
                  <a:schemeClr val="folHlink"/>
                </a:solidFill>
                <a:latin typeface="Arial" charset="0"/>
              </a:rPr>
              <a:t>Fitzmeyer, Joseph</a:t>
            </a:r>
          </a:p>
          <a:p>
            <a:pPr>
              <a:lnSpc>
                <a:spcPct val="65000"/>
              </a:lnSpc>
              <a:spcBef>
                <a:spcPct val="50000"/>
              </a:spcBef>
            </a:pPr>
            <a:r>
              <a:rPr lang="en-US" sz="2200">
                <a:solidFill>
                  <a:schemeClr val="folHlink"/>
                </a:solidFill>
                <a:latin typeface="Arial" charset="0"/>
              </a:rPr>
              <a:t>Godet, F. A.</a:t>
            </a:r>
          </a:p>
          <a:p>
            <a:pPr>
              <a:lnSpc>
                <a:spcPct val="65000"/>
              </a:lnSpc>
              <a:spcBef>
                <a:spcPct val="50000"/>
              </a:spcBef>
            </a:pPr>
            <a:r>
              <a:rPr lang="en-US" sz="2200">
                <a:solidFill>
                  <a:schemeClr val="folHlink"/>
                </a:solidFill>
                <a:latin typeface="Arial" charset="0"/>
              </a:rPr>
              <a:t>Hendricksen, William</a:t>
            </a:r>
          </a:p>
          <a:p>
            <a:pPr>
              <a:lnSpc>
                <a:spcPct val="65000"/>
              </a:lnSpc>
              <a:spcBef>
                <a:spcPct val="50000"/>
              </a:spcBef>
            </a:pPr>
            <a:r>
              <a:rPr lang="en-US" sz="2200">
                <a:solidFill>
                  <a:schemeClr val="folHlink"/>
                </a:solidFill>
                <a:latin typeface="Arial" charset="0"/>
              </a:rPr>
              <a:t>Hoehner, Harold</a:t>
            </a:r>
          </a:p>
          <a:p>
            <a:pPr>
              <a:lnSpc>
                <a:spcPct val="65000"/>
              </a:lnSpc>
              <a:spcBef>
                <a:spcPct val="50000"/>
              </a:spcBef>
            </a:pPr>
            <a:r>
              <a:rPr lang="en-US" sz="2200">
                <a:solidFill>
                  <a:schemeClr val="folHlink"/>
                </a:solidFill>
                <a:latin typeface="Arial" charset="0"/>
              </a:rPr>
              <a:t>Ironside, F. A.</a:t>
            </a:r>
          </a:p>
          <a:p>
            <a:pPr>
              <a:lnSpc>
                <a:spcPct val="65000"/>
              </a:lnSpc>
              <a:spcBef>
                <a:spcPct val="50000"/>
              </a:spcBef>
            </a:pPr>
            <a:r>
              <a:rPr lang="en-US" sz="2200">
                <a:solidFill>
                  <a:schemeClr val="folHlink"/>
                </a:solidFill>
                <a:latin typeface="Arial" charset="0"/>
              </a:rPr>
              <a:t>Marshall, I. Howard</a:t>
            </a:r>
          </a:p>
          <a:p>
            <a:pPr>
              <a:lnSpc>
                <a:spcPct val="65000"/>
              </a:lnSpc>
              <a:spcBef>
                <a:spcPct val="50000"/>
              </a:spcBef>
            </a:pPr>
            <a:r>
              <a:rPr lang="en-US" sz="2200">
                <a:solidFill>
                  <a:schemeClr val="folHlink"/>
                </a:solidFill>
                <a:latin typeface="Arial" charset="0"/>
              </a:rPr>
              <a:t>McGee, J. Vernon</a:t>
            </a:r>
          </a:p>
          <a:p>
            <a:pPr>
              <a:lnSpc>
                <a:spcPct val="65000"/>
              </a:lnSpc>
              <a:spcBef>
                <a:spcPct val="50000"/>
              </a:spcBef>
            </a:pPr>
            <a:r>
              <a:rPr lang="en-US" sz="2200">
                <a:solidFill>
                  <a:schemeClr val="folHlink"/>
                </a:solidFill>
                <a:latin typeface="Arial" charset="0"/>
              </a:rPr>
              <a:t>Morgan, G. Campbell</a:t>
            </a:r>
          </a:p>
          <a:p>
            <a:pPr>
              <a:lnSpc>
                <a:spcPct val="65000"/>
              </a:lnSpc>
              <a:spcBef>
                <a:spcPct val="50000"/>
              </a:spcBef>
            </a:pPr>
            <a:r>
              <a:rPr lang="en-US" sz="2200">
                <a:solidFill>
                  <a:schemeClr val="folHlink"/>
                </a:solidFill>
                <a:latin typeface="Arial" charset="0"/>
              </a:rPr>
              <a:t>MacArtuhur, John</a:t>
            </a:r>
          </a:p>
          <a:p>
            <a:pPr>
              <a:lnSpc>
                <a:spcPct val="65000"/>
              </a:lnSpc>
              <a:spcBef>
                <a:spcPct val="50000"/>
              </a:spcBef>
            </a:pPr>
            <a:r>
              <a:rPr lang="en-US" sz="2200">
                <a:solidFill>
                  <a:schemeClr val="folHlink"/>
                </a:solidFill>
                <a:latin typeface="Arial" charset="0"/>
              </a:rPr>
              <a:t>Scofield, C. I</a:t>
            </a:r>
          </a:p>
          <a:p>
            <a:pPr>
              <a:lnSpc>
                <a:spcPct val="65000"/>
              </a:lnSpc>
              <a:spcBef>
                <a:spcPct val="50000"/>
              </a:spcBef>
            </a:pPr>
            <a:r>
              <a:rPr lang="en-US" sz="2200">
                <a:solidFill>
                  <a:schemeClr val="folHlink"/>
                </a:solidFill>
                <a:latin typeface="Arial" charset="0"/>
              </a:rPr>
              <a:t>Swindoll, Charles</a:t>
            </a:r>
          </a:p>
          <a:p>
            <a:pPr>
              <a:lnSpc>
                <a:spcPct val="65000"/>
              </a:lnSpc>
              <a:spcBef>
                <a:spcPct val="50000"/>
              </a:spcBef>
            </a:pPr>
            <a:r>
              <a:rPr lang="en-US" sz="2200">
                <a:solidFill>
                  <a:schemeClr val="folHlink"/>
                </a:solidFill>
                <a:latin typeface="Arial" charset="0"/>
              </a:rPr>
              <a:t>Unger, Merrill</a:t>
            </a:r>
          </a:p>
          <a:p>
            <a:pPr>
              <a:lnSpc>
                <a:spcPct val="65000"/>
              </a:lnSpc>
              <a:spcBef>
                <a:spcPct val="50000"/>
              </a:spcBef>
            </a:pPr>
            <a:r>
              <a:rPr lang="en-US" sz="2200">
                <a:solidFill>
                  <a:schemeClr val="folHlink"/>
                </a:solidFill>
                <a:latin typeface="Arial" charset="0"/>
              </a:rPr>
              <a:t>Walvoord, John</a:t>
            </a:r>
          </a:p>
          <a:p>
            <a:pPr>
              <a:lnSpc>
                <a:spcPct val="65000"/>
              </a:lnSpc>
              <a:spcBef>
                <a:spcPct val="50000"/>
              </a:spcBef>
            </a:pPr>
            <a:r>
              <a:rPr lang="en-US" sz="2200">
                <a:solidFill>
                  <a:schemeClr val="folHlink"/>
                </a:solidFill>
                <a:latin typeface="Arial" charset="0"/>
              </a:rPr>
              <a:t>Zuck, Roy</a:t>
            </a:r>
            <a:endParaRPr lang="en-US" sz="2000">
              <a:latin typeface="Arial" charset="0"/>
            </a:endParaRPr>
          </a:p>
        </p:txBody>
      </p:sp>
      <p:sp>
        <p:nvSpPr>
          <p:cNvPr id="565291" name="Text Box 43"/>
          <p:cNvSpPr txBox="1">
            <a:spLocks noChangeArrowheads="1"/>
          </p:cNvSpPr>
          <p:nvPr/>
        </p:nvSpPr>
        <p:spPr bwMode="auto">
          <a:xfrm>
            <a:off x="1465263" y="1527175"/>
            <a:ext cx="2541587" cy="2654300"/>
          </a:xfrm>
          <a:prstGeom prst="rect">
            <a:avLst/>
          </a:prstGeom>
          <a:noFill/>
          <a:ln w="9525">
            <a:noFill/>
            <a:miter lim="800000"/>
            <a:headEnd/>
            <a:tailEnd/>
          </a:ln>
          <a:effectLst>
            <a:outerShdw dist="81320" dir="3080412" algn="ctr" rotWithShape="0">
              <a:schemeClr val="bg2"/>
            </a:outerShdw>
          </a:effectLst>
        </p:spPr>
        <p:txBody>
          <a:bodyPr>
            <a:spAutoFit/>
          </a:bodyPr>
          <a:lstStyle/>
          <a:p>
            <a:pPr algn="r">
              <a:spcBef>
                <a:spcPct val="50000"/>
              </a:spcBef>
              <a:defRPr/>
            </a:pPr>
            <a:r>
              <a:rPr lang="en-US" sz="2800" i="1" dirty="0" err="1">
                <a:solidFill>
                  <a:schemeClr val="folHlink"/>
                </a:solidFill>
                <a:latin typeface="Arial" pitchFamily="34" charset="0"/>
                <a:ea typeface="+mn-ea"/>
              </a:rPr>
              <a:t>Ilan</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sa</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mga</a:t>
            </a:r>
            <a:r>
              <a:rPr lang="en-US" sz="2800" i="1" dirty="0">
                <a:solidFill>
                  <a:schemeClr val="folHlink"/>
                </a:solidFill>
                <a:latin typeface="Arial" pitchFamily="34" charset="0"/>
                <a:ea typeface="+mn-ea"/>
              </a:rPr>
              <a:t> may-</a:t>
            </a:r>
            <a:r>
              <a:rPr lang="en-US" sz="2800" i="1" dirty="0" err="1">
                <a:solidFill>
                  <a:schemeClr val="folHlink"/>
                </a:solidFill>
                <a:latin typeface="Arial" pitchFamily="34" charset="0"/>
                <a:ea typeface="+mn-ea"/>
              </a:rPr>
              <a:t>katha</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na</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sumulat</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tungkol</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sa</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talaan</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ng</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lahi</a:t>
            </a:r>
            <a:r>
              <a:rPr lang="en-US" sz="2800" i="1" dirty="0">
                <a:solidFill>
                  <a:schemeClr val="folHlink"/>
                </a:solidFill>
                <a:latin typeface="Arial" pitchFamily="34" charset="0"/>
                <a:ea typeface="+mn-ea"/>
              </a:rPr>
              <a:t> </a:t>
            </a:r>
            <a:r>
              <a:rPr lang="en-US" sz="2800" i="1" dirty="0" err="1">
                <a:solidFill>
                  <a:schemeClr val="folHlink"/>
                </a:solidFill>
                <a:latin typeface="Arial" pitchFamily="34" charset="0"/>
                <a:ea typeface="+mn-ea"/>
              </a:rPr>
              <a:t>ni</a:t>
            </a:r>
            <a:r>
              <a:rPr lang="en-US" sz="2800" i="1" dirty="0">
                <a:solidFill>
                  <a:schemeClr val="folHlink"/>
                </a:solidFill>
                <a:latin typeface="Arial" pitchFamily="34" charset="0"/>
                <a:ea typeface="+mn-ea"/>
              </a:rPr>
              <a:t> Jesus:</a:t>
            </a:r>
          </a:p>
        </p:txBody>
      </p:sp>
      <p:sp>
        <p:nvSpPr>
          <p:cNvPr id="51211" name="Text Box 4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212" name="Text Box 5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5293" name="Rectangle 4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5299" name="Rectangle 51"/>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565296"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2" descr="Shepherd with flock, 43-30tb s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dist="28398" dir="1593903"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1800">
              <a:solidFill>
                <a:srgbClr val="FAF40C"/>
              </a:solidFill>
            </a:endParaRPr>
          </a:p>
        </p:txBody>
      </p:sp>
      <p:sp>
        <p:nvSpPr>
          <p:cNvPr id="559107" name="Text Box 3"/>
          <p:cNvSpPr txBox="1">
            <a:spLocks noChangeArrowheads="1"/>
          </p:cNvSpPr>
          <p:nvPr/>
        </p:nvSpPr>
        <p:spPr bwMode="auto">
          <a:xfrm>
            <a:off x="652463" y="265113"/>
            <a:ext cx="7780337" cy="1187450"/>
          </a:xfrm>
          <a:prstGeom prst="rect">
            <a:avLst/>
          </a:prstGeom>
          <a:noFill/>
          <a:ln w="38100">
            <a:noFill/>
            <a:miter lim="800000"/>
            <a:headEnd/>
            <a:tailEnd/>
          </a:ln>
          <a:effectLst>
            <a:outerShdw dist="35921" dir="2700000" algn="ctr" rotWithShape="0">
              <a:srgbClr val="000109"/>
            </a:outerShdw>
          </a:effectLst>
        </p:spPr>
        <p:txBody>
          <a:bodyPr>
            <a:spAutoFit/>
          </a:bodyPr>
          <a:lstStyle/>
          <a:p>
            <a:pPr algn="ctr">
              <a:spcBef>
                <a:spcPct val="50000"/>
              </a:spcBef>
              <a:defRPr/>
            </a:pPr>
            <a:r>
              <a:rPr lang="en-US" sz="2400" i="1" dirty="0">
                <a:solidFill>
                  <a:srgbClr val="FAF40C"/>
                </a:solidFill>
                <a:latin typeface="Arial" pitchFamily="34" charset="0"/>
                <a:ea typeface="+mn-ea"/>
              </a:rPr>
              <a:t>NAISIP MO BA ANG DI-MAPANIWALAAN NA KALAMANGANG MANGYARI TUNGKOL SA PAGSILANG AT BUHAY NI JESU CRISTO?</a:t>
            </a:r>
          </a:p>
        </p:txBody>
      </p:sp>
      <p:sp>
        <p:nvSpPr>
          <p:cNvPr id="559111" name="Text Box 7"/>
          <p:cNvSpPr txBox="1">
            <a:spLocks noChangeArrowheads="1"/>
          </p:cNvSpPr>
          <p:nvPr/>
        </p:nvSpPr>
        <p:spPr bwMode="auto">
          <a:xfrm>
            <a:off x="309563" y="1477963"/>
            <a:ext cx="8470900" cy="4117975"/>
          </a:xfrm>
          <a:prstGeom prst="rect">
            <a:avLst/>
          </a:prstGeom>
          <a:noFill/>
          <a:ln w="38100">
            <a:noFill/>
            <a:miter lim="800000"/>
            <a:headEnd/>
            <a:tailEnd/>
          </a:ln>
          <a:effectLst>
            <a:outerShdw dist="89803" dir="2700000" algn="ctr" rotWithShape="0">
              <a:srgbClr val="000109"/>
            </a:outerShdw>
          </a:effectLst>
        </p:spPr>
        <p:txBody>
          <a:bodyPr>
            <a:spAutoFit/>
          </a:bodyPr>
          <a:lstStyle/>
          <a:p>
            <a:pPr algn="ctr">
              <a:spcBef>
                <a:spcPct val="50000"/>
              </a:spcBef>
              <a:defRPr/>
            </a:pPr>
            <a:r>
              <a:rPr lang="en-US" sz="6600" i="1" dirty="0">
                <a:solidFill>
                  <a:srgbClr val="FAF40C"/>
                </a:solidFill>
                <a:latin typeface="Arial" pitchFamily="34" charset="0"/>
                <a:ea typeface="+mn-ea"/>
              </a:rPr>
              <a:t>ISANG AKSIDENTE NGA LANG BA ANG PAGSILANG SA KANIYA?</a:t>
            </a:r>
          </a:p>
        </p:txBody>
      </p:sp>
      <p:sp>
        <p:nvSpPr>
          <p:cNvPr id="559127" name="Text Box 23"/>
          <p:cNvSpPr txBox="1">
            <a:spLocks noChangeArrowheads="1"/>
          </p:cNvSpPr>
          <p:nvPr/>
        </p:nvSpPr>
        <p:spPr bwMode="auto">
          <a:xfrm>
            <a:off x="546100" y="5624513"/>
            <a:ext cx="3616325" cy="879475"/>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defRPr/>
            </a:pPr>
            <a:r>
              <a:rPr lang="en-US" sz="2400" dirty="0">
                <a:solidFill>
                  <a:srgbClr val="FFFF00"/>
                </a:solidFill>
                <a:latin typeface="Comic Sans MS" pitchFamily="66" charset="0"/>
                <a:ea typeface="+mn-ea"/>
              </a:rPr>
              <a:t>TULONG SA PAG-ARAL #17</a:t>
            </a:r>
          </a:p>
        </p:txBody>
      </p:sp>
      <p:sp>
        <p:nvSpPr>
          <p:cNvPr id="52231"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913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39</a:t>
            </a:r>
          </a:p>
        </p:txBody>
      </p:sp>
      <p:sp>
        <p:nvSpPr>
          <p:cNvPr id="52234" name="Text Box 31"/>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2235" name="Text Box 3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59138" name="Rectangle 34"/>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6387"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6388"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6389"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16390"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6391" name="Rectangle 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6392" name="Rectangle 8"/>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6393" name="Rectangle 9"/>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62538"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662539" name="Rectangle 11"/>
          <p:cNvSpPr>
            <a:spLocks noChangeArrowheads="1"/>
          </p:cNvSpPr>
          <p:nvPr/>
        </p:nvSpPr>
        <p:spPr bwMode="auto">
          <a:xfrm>
            <a:off x="1219200" y="2146300"/>
            <a:ext cx="6794500" cy="4116388"/>
          </a:xfrm>
          <a:prstGeom prst="rect">
            <a:avLst/>
          </a:prstGeom>
          <a:noFill/>
          <a:ln w="12700">
            <a:noFill/>
            <a:miter lim="800000"/>
            <a:headEnd/>
            <a:tailEnd/>
          </a:ln>
          <a:effectLst>
            <a:outerShdw dist="99190" dir="2388334" algn="ctr" rotWithShape="0">
              <a:schemeClr val="bg2"/>
            </a:outerShdw>
          </a:effectLst>
        </p:spPr>
        <p:txBody>
          <a:bodyPr lIns="90487" tIns="44450" rIns="90487" bIns="44450">
            <a:spAutoFit/>
          </a:bodyPr>
          <a:lstStyle/>
          <a:p>
            <a:pPr algn="ctr">
              <a:spcBef>
                <a:spcPct val="50000"/>
              </a:spcBef>
            </a:pPr>
            <a:r>
              <a:rPr lang="en-US" sz="4800">
                <a:solidFill>
                  <a:schemeClr val="folHlink"/>
                </a:solidFill>
                <a:latin typeface="Times New Roman" charset="0"/>
              </a:rPr>
              <a:t>Ang Tipan ni Moises</a:t>
            </a:r>
          </a:p>
          <a:p>
            <a:pPr algn="ctr">
              <a:spcBef>
                <a:spcPct val="50000"/>
              </a:spcBef>
            </a:pPr>
            <a:r>
              <a:rPr lang="en-US" sz="4800">
                <a:solidFill>
                  <a:schemeClr val="folHlink"/>
                </a:solidFill>
                <a:latin typeface="Times New Roman" charset="0"/>
              </a:rPr>
              <a:t>Ay mayroong</a:t>
            </a:r>
          </a:p>
          <a:p>
            <a:pPr algn="ctr">
              <a:spcBef>
                <a:spcPct val="50000"/>
              </a:spcBef>
            </a:pPr>
            <a:r>
              <a:rPr lang="en-US" sz="4800">
                <a:latin typeface="Times New Roman" charset="0"/>
              </a:rPr>
              <a:t>SIMULA</a:t>
            </a:r>
            <a:endParaRPr lang="en-US" sz="4800">
              <a:solidFill>
                <a:schemeClr val="folHlink"/>
              </a:solidFill>
              <a:latin typeface="Times New Roman" charset="0"/>
            </a:endParaRPr>
          </a:p>
          <a:p>
            <a:pPr algn="ctr">
              <a:spcBef>
                <a:spcPct val="50000"/>
              </a:spcBef>
            </a:pPr>
            <a:r>
              <a:rPr lang="en-US" sz="4800">
                <a:solidFill>
                  <a:schemeClr val="folHlink"/>
                </a:solidFill>
                <a:latin typeface="Times New Roman" charset="0"/>
              </a:rPr>
              <a:t>at may </a:t>
            </a:r>
            <a:r>
              <a:rPr lang="en-US" sz="4800">
                <a:latin typeface="Times New Roman" charset="0"/>
              </a:rPr>
              <a:t>KATAPUSAN</a:t>
            </a:r>
            <a:r>
              <a:rPr lang="en-US" sz="4800">
                <a:solidFill>
                  <a:schemeClr val="folHlink"/>
                </a:solidFill>
                <a:latin typeface="Times New Roman" charset="0"/>
              </a:rPr>
              <a:t>! </a:t>
            </a:r>
            <a:endParaRPr lang="en-US" sz="4000">
              <a:solidFill>
                <a:schemeClr val="folHlink"/>
              </a:solidFill>
              <a:latin typeface="Times New Roman" charset="0"/>
            </a:endParaRPr>
          </a:p>
        </p:txBody>
      </p:sp>
      <p:grpSp>
        <p:nvGrpSpPr>
          <p:cNvPr id="16396" name="Group 12"/>
          <p:cNvGrpSpPr>
            <a:grpSpLocks/>
          </p:cNvGrpSpPr>
          <p:nvPr/>
        </p:nvGrpSpPr>
        <p:grpSpPr bwMode="auto">
          <a:xfrm>
            <a:off x="7127875" y="304800"/>
            <a:ext cx="1470025" cy="1638300"/>
            <a:chOff x="4490" y="192"/>
            <a:chExt cx="926" cy="1032"/>
          </a:xfrm>
        </p:grpSpPr>
        <p:sp>
          <p:nvSpPr>
            <p:cNvPr id="662541" name="Rectangle 13"/>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62542" name="Oval 14"/>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662543" name="Rectangle 15"/>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662544" name="Rectangle 16"/>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62545" name="Oval 17"/>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662546" name="Rectangle 18"/>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6416" name="Rectangle 19"/>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6417" name="Rectangle 20"/>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6397"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6255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04</a:t>
            </a:r>
          </a:p>
        </p:txBody>
      </p:sp>
      <p:sp>
        <p:nvSpPr>
          <p:cNvPr id="662552" name="Text Box 24"/>
          <p:cNvSpPr txBox="1">
            <a:spLocks noChangeArrowheads="1"/>
          </p:cNvSpPr>
          <p:nvPr/>
        </p:nvSpPr>
        <p:spPr bwMode="auto">
          <a:xfrm>
            <a:off x="2606675" y="1198563"/>
            <a:ext cx="3529013" cy="701675"/>
          </a:xfrm>
          <a:prstGeom prst="rect">
            <a:avLst/>
          </a:prstGeom>
          <a:noFill/>
          <a:ln w="9525">
            <a:noFill/>
            <a:miter lim="800000"/>
            <a:headEnd/>
            <a:tailEnd/>
          </a:ln>
          <a:effectLst>
            <a:outerShdw dist="53882" dir="2700000" algn="ctr" rotWithShape="0">
              <a:schemeClr val="bg2"/>
            </a:outerShdw>
          </a:effectLst>
        </p:spPr>
        <p:txBody>
          <a:bodyPr wrap="none">
            <a:spAutoFit/>
          </a:bodyPr>
          <a:lstStyle/>
          <a:p>
            <a:pPr>
              <a:defRPr/>
            </a:pPr>
            <a:r>
              <a:rPr lang="en-US" sz="4000" dirty="0" err="1">
                <a:solidFill>
                  <a:schemeClr val="folHlink"/>
                </a:solidFill>
                <a:latin typeface="Times New Roman" pitchFamily="18" charset="0"/>
                <a:ea typeface="+mn-ea"/>
              </a:rPr>
              <a:t>Ang</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Kaibahan</a:t>
            </a:r>
            <a:r>
              <a:rPr lang="en-US" sz="4000" dirty="0">
                <a:solidFill>
                  <a:schemeClr val="folHlink"/>
                </a:solidFill>
                <a:latin typeface="Times New Roman" pitchFamily="18" charset="0"/>
                <a:ea typeface="+mn-ea"/>
              </a:rPr>
              <a:t>:</a:t>
            </a:r>
          </a:p>
        </p:txBody>
      </p:sp>
      <p:sp>
        <p:nvSpPr>
          <p:cNvPr id="16401" name="Text Box 25"/>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62554" name="Rectangle 26"/>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6403" name="Rectangle 27"/>
          <p:cNvSpPr>
            <a:spLocks noChangeArrowheads="1"/>
          </p:cNvSpPr>
          <p:nvPr/>
        </p:nvSpPr>
        <p:spPr bwMode="auto">
          <a:xfrm>
            <a:off x="3095625" y="944563"/>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662556" name="Rectangle 28"/>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6405" name="Text Box 29"/>
          <p:cNvSpPr txBox="1">
            <a:spLocks noChangeArrowheads="1"/>
          </p:cNvSpPr>
          <p:nvPr/>
        </p:nvSpPr>
        <p:spPr bwMode="auto">
          <a:xfrm>
            <a:off x="503238" y="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sp>
        <p:nvSpPr>
          <p:cNvPr id="16406" name="Text Box 30"/>
          <p:cNvSpPr txBox="1">
            <a:spLocks noChangeArrowheads="1"/>
          </p:cNvSpPr>
          <p:nvPr/>
        </p:nvSpPr>
        <p:spPr bwMode="auto">
          <a:xfrm>
            <a:off x="554038" y="6796088"/>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9" name="Rectangle 31"/>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62560" name="Rectangle 32"/>
          <p:cNvSpPr>
            <a:spLocks noChangeArrowheads="1"/>
          </p:cNvSpPr>
          <p:nvPr/>
        </p:nvSpPr>
        <p:spPr bwMode="auto">
          <a:xfrm>
            <a:off x="8102600" y="67945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03</a:t>
            </a:r>
          </a:p>
        </p:txBody>
      </p:sp>
      <p:sp>
        <p:nvSpPr>
          <p:cNvPr id="16409" name="Text Box 33"/>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9" grpId="0" autoUpdateAnimBg="0"/>
      <p:bldP spid="66255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1026"/>
          <p:cNvSpPr txBox="1">
            <a:spLocks noChangeArrowheads="1"/>
          </p:cNvSpPr>
          <p:nvPr/>
        </p:nvSpPr>
        <p:spPr bwMode="auto">
          <a:xfrm>
            <a:off x="7488238" y="5983288"/>
            <a:ext cx="1133475" cy="366712"/>
          </a:xfrm>
          <a:prstGeom prst="rect">
            <a:avLst/>
          </a:prstGeom>
          <a:noFill/>
          <a:ln w="9525">
            <a:noFill/>
            <a:miter lim="800000"/>
            <a:headEnd/>
            <a:tailEnd/>
          </a:ln>
          <a:effectLst>
            <a:outerShdw dist="28398" dir="1593903"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1800">
              <a:solidFill>
                <a:srgbClr val="FAF40C"/>
              </a:solidFill>
            </a:endParaRPr>
          </a:p>
        </p:txBody>
      </p:sp>
      <p:sp>
        <p:nvSpPr>
          <p:cNvPr id="585732" name="Text Box 1028"/>
          <p:cNvSpPr txBox="1">
            <a:spLocks noChangeArrowheads="1"/>
          </p:cNvSpPr>
          <p:nvPr/>
        </p:nvSpPr>
        <p:spPr bwMode="auto">
          <a:xfrm>
            <a:off x="1011238" y="1630363"/>
            <a:ext cx="7137400" cy="1066800"/>
          </a:xfrm>
          <a:prstGeom prst="rect">
            <a:avLst/>
          </a:prstGeom>
          <a:noFill/>
          <a:ln w="38100">
            <a:noFill/>
            <a:miter lim="800000"/>
            <a:headEnd/>
            <a:tailEnd/>
          </a:ln>
          <a:effectLst>
            <a:outerShdw dist="35921" dir="2700000" algn="ctr" rotWithShape="0">
              <a:srgbClr val="000109"/>
            </a:outerShdw>
          </a:effectLst>
        </p:spPr>
        <p:txBody>
          <a:bodyPr>
            <a:spAutoFit/>
          </a:bodyPr>
          <a:lstStyle/>
          <a:p>
            <a:pPr algn="ctr">
              <a:spcBef>
                <a:spcPct val="50000"/>
              </a:spcBef>
              <a:defRPr/>
            </a:pPr>
            <a:r>
              <a:rPr lang="en-US" sz="3200" i="1" dirty="0">
                <a:latin typeface="Arial" pitchFamily="34" charset="0"/>
                <a:ea typeface="+mn-ea"/>
              </a:rPr>
              <a:t>ISANG AKSIDENTE NGA LANG BA ANG PAGSILANG SA KANIYA?</a:t>
            </a:r>
          </a:p>
        </p:txBody>
      </p:sp>
      <p:sp>
        <p:nvSpPr>
          <p:cNvPr id="585733" name="Text Box 1029"/>
          <p:cNvSpPr txBox="1">
            <a:spLocks noChangeArrowheads="1"/>
          </p:cNvSpPr>
          <p:nvPr/>
        </p:nvSpPr>
        <p:spPr bwMode="auto">
          <a:xfrm>
            <a:off x="174625" y="2692400"/>
            <a:ext cx="8753475" cy="2544763"/>
          </a:xfrm>
          <a:prstGeom prst="rect">
            <a:avLst/>
          </a:prstGeom>
          <a:noFill/>
          <a:ln w="9525">
            <a:noFill/>
            <a:miter lim="800000"/>
            <a:headEnd/>
            <a:tailEnd/>
          </a:ln>
          <a:effectLst>
            <a:outerShdw dist="63500" dir="2212194"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r>
              <a:rPr lang="en-US" sz="4000" baseline="-25000">
                <a:solidFill>
                  <a:srgbClr val="FAF40C"/>
                </a:solidFill>
              </a:rPr>
              <a:t>SA LUMANG TIPAN: HIGIT NA MAS MARAMI PA SA </a:t>
            </a:r>
            <a:r>
              <a:rPr lang="en-US" sz="4000" i="1" u="sng" baseline="-25000">
                <a:solidFill>
                  <a:srgbClr val="99CCFF"/>
                </a:solidFill>
              </a:rPr>
              <a:t>300 NA IBANG KASULATAN</a:t>
            </a:r>
            <a:r>
              <a:rPr lang="en-US" sz="4000" baseline="-25000">
                <a:solidFill>
                  <a:srgbClr val="FAF40C"/>
                </a:solidFill>
              </a:rPr>
              <a:t> TUNGKOL SA PAGDATING NA PAHIRAN AY</a:t>
            </a:r>
            <a:r>
              <a:rPr lang="en-US" sz="4000">
                <a:solidFill>
                  <a:srgbClr val="FAF40C"/>
                </a:solidFill>
              </a:rPr>
              <a:t> </a:t>
            </a:r>
            <a:r>
              <a:rPr lang="en-US" sz="4000" baseline="-25000">
                <a:solidFill>
                  <a:srgbClr val="FAF40C"/>
                </a:solidFill>
              </a:rPr>
              <a:t>NATUPAD SA PAGSILANG,</a:t>
            </a:r>
            <a:r>
              <a:rPr lang="en-US" sz="4000">
                <a:solidFill>
                  <a:srgbClr val="FAF40C"/>
                </a:solidFill>
              </a:rPr>
              <a:t> </a:t>
            </a:r>
            <a:r>
              <a:rPr lang="en-US" sz="4000" baseline="-25000">
                <a:solidFill>
                  <a:srgbClr val="FAF40C"/>
                </a:solidFill>
              </a:rPr>
              <a:t>BUHAY, AT ANG PAGPAKO SA KRUS NI JESU CRISTO.  AT SINABI…</a:t>
            </a:r>
          </a:p>
        </p:txBody>
      </p:sp>
      <p:sp>
        <p:nvSpPr>
          <p:cNvPr id="585734" name="Text Box 1030"/>
          <p:cNvSpPr txBox="1">
            <a:spLocks noChangeArrowheads="1"/>
          </p:cNvSpPr>
          <p:nvPr/>
        </p:nvSpPr>
        <p:spPr bwMode="auto">
          <a:xfrm>
            <a:off x="546100" y="5622925"/>
            <a:ext cx="4967288" cy="514350"/>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defRPr/>
            </a:pPr>
            <a:r>
              <a:rPr lang="en-US" sz="2400" dirty="0">
                <a:solidFill>
                  <a:srgbClr val="FFFF00"/>
                </a:solidFill>
                <a:latin typeface="Comic Sans MS" pitchFamily="66" charset="0"/>
                <a:ea typeface="+mn-ea"/>
              </a:rPr>
              <a:t>TULONG SA PAG-ARAL #17</a:t>
            </a:r>
          </a:p>
        </p:txBody>
      </p:sp>
      <p:sp>
        <p:nvSpPr>
          <p:cNvPr id="53254" name="Text Box 103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85736" name="Rectangle 103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85737" name="Text Box 1033"/>
          <p:cNvSpPr txBox="1">
            <a:spLocks noChangeArrowheads="1"/>
          </p:cNvSpPr>
          <p:nvPr/>
        </p:nvSpPr>
        <p:spPr bwMode="auto">
          <a:xfrm>
            <a:off x="619125" y="6315075"/>
            <a:ext cx="8274050" cy="201613"/>
          </a:xfrm>
          <a:prstGeom prst="rect">
            <a:avLst/>
          </a:prstGeom>
          <a:noFill/>
          <a:ln w="9525">
            <a:noFill/>
            <a:miter lim="800000"/>
            <a:headEnd/>
            <a:tailEnd/>
          </a:ln>
          <a:effectLst>
            <a:outerShdw dist="28398" dir="1593903" algn="ctr" rotWithShape="0">
              <a:srgbClr val="000109"/>
            </a:outerShdw>
          </a:effectLst>
        </p:spPr>
        <p:txBody>
          <a:bodyPr>
            <a:spAutoFit/>
          </a:bodyPr>
          <a:lstStyle/>
          <a:p>
            <a:pPr>
              <a:lnSpc>
                <a:spcPct val="80000"/>
              </a:lnSpc>
              <a:spcBef>
                <a:spcPct val="50000"/>
              </a:spcBef>
              <a:defRPr/>
            </a:pPr>
            <a:r>
              <a:rPr lang="en-US" sz="1400" baseline="-25000">
                <a:solidFill>
                  <a:srgbClr val="FAF40C"/>
                </a:solidFill>
                <a:latin typeface="Comic Sans MS" pitchFamily="66" charset="0"/>
                <a:ea typeface="+mn-ea"/>
              </a:rPr>
              <a:t>*Source:  Josh MacDowell, </a:t>
            </a:r>
            <a:r>
              <a:rPr lang="en-US" sz="1400" i="1" baseline="-25000">
                <a:solidFill>
                  <a:srgbClr val="FAF40C"/>
                </a:solidFill>
                <a:latin typeface="Comic Sans MS" pitchFamily="66" charset="0"/>
                <a:ea typeface="+mn-ea"/>
              </a:rPr>
              <a:t>Evidence That Demands A Verdict, </a:t>
            </a:r>
            <a:r>
              <a:rPr lang="en-US" sz="1400" baseline="-25000">
                <a:solidFill>
                  <a:srgbClr val="FAF40C"/>
                </a:solidFill>
                <a:latin typeface="Comic Sans MS" pitchFamily="66" charset="0"/>
                <a:ea typeface="+mn-ea"/>
              </a:rPr>
              <a:t>1972, page 175;</a:t>
            </a:r>
            <a:r>
              <a:rPr lang="en-US" sz="1400" i="1" baseline="-25000">
                <a:solidFill>
                  <a:srgbClr val="FAF40C"/>
                </a:solidFill>
                <a:latin typeface="Comic Sans MS" pitchFamily="66" charset="0"/>
                <a:ea typeface="+mn-ea"/>
              </a:rPr>
              <a:t>       </a:t>
            </a:r>
            <a:r>
              <a:rPr lang="en-US" sz="1400" baseline="-25000">
                <a:solidFill>
                  <a:srgbClr val="FAF40C"/>
                </a:solidFill>
                <a:latin typeface="Comic Sans MS" pitchFamily="66" charset="0"/>
                <a:ea typeface="+mn-ea"/>
              </a:rPr>
              <a:t>Peter Stoner,</a:t>
            </a:r>
            <a:r>
              <a:rPr lang="en-US" sz="1400" i="1" baseline="-25000">
                <a:solidFill>
                  <a:srgbClr val="FAF40C"/>
                </a:solidFill>
                <a:latin typeface="Comic Sans MS" pitchFamily="66" charset="0"/>
                <a:ea typeface="+mn-ea"/>
              </a:rPr>
              <a:t> Science Speaks, </a:t>
            </a:r>
            <a:r>
              <a:rPr lang="en-US" sz="1400" baseline="-25000">
                <a:solidFill>
                  <a:srgbClr val="FAF40C"/>
                </a:solidFill>
                <a:latin typeface="Comic Sans MS" pitchFamily="66" charset="0"/>
                <a:ea typeface="+mn-ea"/>
              </a:rPr>
              <a:t>Moody Press, 1963.</a:t>
            </a:r>
          </a:p>
        </p:txBody>
      </p:sp>
      <p:sp>
        <p:nvSpPr>
          <p:cNvPr id="585738" name="Rectangle 10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40</a:t>
            </a:r>
          </a:p>
        </p:txBody>
      </p:sp>
      <p:sp>
        <p:nvSpPr>
          <p:cNvPr id="53258" name="Text Box 1035"/>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585740" name="Text Box 1036"/>
          <p:cNvSpPr txBox="1">
            <a:spLocks noChangeArrowheads="1"/>
          </p:cNvSpPr>
          <p:nvPr/>
        </p:nvSpPr>
        <p:spPr bwMode="auto">
          <a:xfrm>
            <a:off x="7515225" y="1779588"/>
            <a:ext cx="547688" cy="76358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i="1">
                <a:solidFill>
                  <a:srgbClr val="FAF40C"/>
                </a:solidFill>
                <a:latin typeface="Arial" charset="0"/>
              </a:rPr>
              <a:t>*</a:t>
            </a:r>
          </a:p>
          <a:p>
            <a:pPr>
              <a:spcBef>
                <a:spcPct val="50000"/>
              </a:spcBef>
            </a:pPr>
            <a:endParaRPr lang="en-US">
              <a:effectLst>
                <a:outerShdw blurRad="38100" dist="38100" dir="2700000" algn="tl">
                  <a:srgbClr val="000000"/>
                </a:outerShdw>
              </a:effectLst>
            </a:endParaRPr>
          </a:p>
        </p:txBody>
      </p:sp>
      <p:sp>
        <p:nvSpPr>
          <p:cNvPr id="585741" name="Text Box 1037"/>
          <p:cNvSpPr txBox="1">
            <a:spLocks noChangeArrowheads="1"/>
          </p:cNvSpPr>
          <p:nvPr/>
        </p:nvSpPr>
        <p:spPr bwMode="auto">
          <a:xfrm>
            <a:off x="652463" y="265113"/>
            <a:ext cx="7780337" cy="1187450"/>
          </a:xfrm>
          <a:prstGeom prst="rect">
            <a:avLst/>
          </a:prstGeom>
          <a:noFill/>
          <a:ln w="38100">
            <a:noFill/>
            <a:miter lim="800000"/>
            <a:headEnd/>
            <a:tailEnd/>
          </a:ln>
          <a:effectLst>
            <a:outerShdw dist="35921" dir="2700000" algn="ctr" rotWithShape="0">
              <a:srgbClr val="000109"/>
            </a:outerShdw>
          </a:effectLst>
        </p:spPr>
        <p:txBody>
          <a:bodyPr>
            <a:spAutoFit/>
          </a:bodyPr>
          <a:lstStyle/>
          <a:p>
            <a:pPr algn="ctr">
              <a:spcBef>
                <a:spcPct val="50000"/>
              </a:spcBef>
              <a:defRPr/>
            </a:pPr>
            <a:r>
              <a:rPr lang="en-US" sz="2400" i="1" dirty="0">
                <a:solidFill>
                  <a:srgbClr val="FAF40C"/>
                </a:solidFill>
                <a:latin typeface="Arial" pitchFamily="34" charset="0"/>
                <a:ea typeface="+mn-ea"/>
              </a:rPr>
              <a:t>NAISIP MO BA ANG DI-MAPANIWALAAN NA KALAMANGANG MANGYARI TUNGKOL SA PAGSILANG AT BUHAY NI JESU CRISTO?</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0" y="863600"/>
            <a:ext cx="8061325" cy="2025650"/>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spcBef>
                <a:spcPct val="50000"/>
              </a:spcBef>
              <a:defRPr/>
            </a:pPr>
            <a:r>
              <a:rPr lang="en-US" sz="4400" baseline="-25000" dirty="0">
                <a:solidFill>
                  <a:srgbClr val="FAF40C"/>
                </a:solidFill>
                <a:latin typeface="Comic Sans MS" pitchFamily="66" charset="0"/>
                <a:ea typeface="+mn-ea"/>
              </a:rPr>
              <a:t>ANO ANG MGA KALAMANGANG MANGYARI KUNG </a:t>
            </a:r>
            <a:r>
              <a:rPr lang="en-US" sz="6000" baseline="-25000" dirty="0">
                <a:solidFill>
                  <a:srgbClr val="99CCFF"/>
                </a:solidFill>
                <a:latin typeface="Comic Sans MS" pitchFamily="66" charset="0"/>
                <a:ea typeface="+mn-ea"/>
              </a:rPr>
              <a:t>8</a:t>
            </a:r>
            <a:r>
              <a:rPr lang="en-US" sz="4400" baseline="-25000" dirty="0">
                <a:solidFill>
                  <a:srgbClr val="FAF40C"/>
                </a:solidFill>
                <a:latin typeface="Comic Sans MS" pitchFamily="66" charset="0"/>
                <a:ea typeface="+mn-ea"/>
              </a:rPr>
              <a:t> SA MGA HULA AY MATUPAD SA BUHAY NG SINUMANG MULA NOON HANGGANG NGAYON?</a:t>
            </a:r>
          </a:p>
        </p:txBody>
      </p:sp>
      <p:sp>
        <p:nvSpPr>
          <p:cNvPr id="568327" name="Text Box 7"/>
          <p:cNvSpPr txBox="1">
            <a:spLocks noChangeArrowheads="1"/>
          </p:cNvSpPr>
          <p:nvPr/>
        </p:nvSpPr>
        <p:spPr bwMode="auto">
          <a:xfrm>
            <a:off x="1393825" y="3651250"/>
            <a:ext cx="6227763" cy="914400"/>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spcBef>
                <a:spcPct val="50000"/>
              </a:spcBef>
              <a:defRPr/>
            </a:pPr>
            <a:r>
              <a:rPr lang="en-US" sz="4000" i="1" baseline="-25000" dirty="0">
                <a:solidFill>
                  <a:srgbClr val="33CC33"/>
                </a:solidFill>
                <a:latin typeface="Comic Sans MS" pitchFamily="66" charset="0"/>
                <a:ea typeface="+mn-ea"/>
              </a:rPr>
              <a:t>SAGOT: ISA SA 10 </a:t>
            </a:r>
            <a:r>
              <a:rPr lang="en-US" sz="2800" i="1" baseline="30000" dirty="0">
                <a:solidFill>
                  <a:srgbClr val="33CC33"/>
                </a:solidFill>
                <a:latin typeface="Comic Sans MS" pitchFamily="66" charset="0"/>
                <a:ea typeface="+mn-ea"/>
              </a:rPr>
              <a:t>17 </a:t>
            </a:r>
            <a:r>
              <a:rPr lang="en-US" sz="4000" i="1" baseline="-25000" dirty="0">
                <a:solidFill>
                  <a:srgbClr val="33CC33"/>
                </a:solidFill>
                <a:latin typeface="Comic Sans MS" pitchFamily="66" charset="0"/>
                <a:ea typeface="+mn-ea"/>
              </a:rPr>
              <a:t>NA PAGKAKATAON</a:t>
            </a:r>
          </a:p>
        </p:txBody>
      </p:sp>
      <p:sp>
        <p:nvSpPr>
          <p:cNvPr id="568328" name="Text Box 8"/>
          <p:cNvSpPr txBox="1">
            <a:spLocks noChangeArrowheads="1"/>
          </p:cNvSpPr>
          <p:nvPr/>
        </p:nvSpPr>
        <p:spPr bwMode="auto">
          <a:xfrm>
            <a:off x="976313" y="4640263"/>
            <a:ext cx="7169150" cy="1006475"/>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lnSpc>
                <a:spcPct val="150000"/>
              </a:lnSpc>
              <a:spcBef>
                <a:spcPct val="50000"/>
              </a:spcBef>
              <a:defRPr/>
            </a:pPr>
            <a:r>
              <a:rPr lang="en-US" sz="6000" b="0" baseline="-25000">
                <a:latin typeface="Comic Sans MS" pitchFamily="66" charset="0"/>
                <a:ea typeface="+mn-ea"/>
              </a:rPr>
              <a:t>1:100,000,000,000,000,000</a:t>
            </a:r>
          </a:p>
        </p:txBody>
      </p:sp>
      <p:sp>
        <p:nvSpPr>
          <p:cNvPr id="568331" name="Oval 11"/>
          <p:cNvSpPr>
            <a:spLocks noChangeArrowheads="1"/>
          </p:cNvSpPr>
          <p:nvPr/>
        </p:nvSpPr>
        <p:spPr bwMode="auto">
          <a:xfrm>
            <a:off x="4149725" y="1473200"/>
            <a:ext cx="736600" cy="711200"/>
          </a:xfrm>
          <a:prstGeom prst="ellipse">
            <a:avLst/>
          </a:prstGeom>
          <a:noFill/>
          <a:ln w="57150">
            <a:solidFill>
              <a:srgbClr val="FF3300"/>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4278"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8337" name="Text Box 17"/>
          <p:cNvSpPr txBox="1">
            <a:spLocks noChangeArrowheads="1"/>
          </p:cNvSpPr>
          <p:nvPr/>
        </p:nvSpPr>
        <p:spPr bwMode="auto">
          <a:xfrm>
            <a:off x="619125" y="6315075"/>
            <a:ext cx="8274050" cy="201613"/>
          </a:xfrm>
          <a:prstGeom prst="rect">
            <a:avLst/>
          </a:prstGeom>
          <a:noFill/>
          <a:ln w="9525">
            <a:noFill/>
            <a:miter lim="800000"/>
            <a:headEnd/>
            <a:tailEnd/>
          </a:ln>
          <a:effectLst>
            <a:outerShdw dist="28398" dir="1593903" algn="ctr" rotWithShape="0">
              <a:srgbClr val="000109"/>
            </a:outerShdw>
          </a:effectLst>
        </p:spPr>
        <p:txBody>
          <a:bodyPr>
            <a:spAutoFit/>
          </a:bodyPr>
          <a:lstStyle/>
          <a:p>
            <a:pPr>
              <a:lnSpc>
                <a:spcPct val="80000"/>
              </a:lnSpc>
              <a:spcBef>
                <a:spcPct val="50000"/>
              </a:spcBef>
              <a:defRPr/>
            </a:pPr>
            <a:r>
              <a:rPr lang="en-US" sz="1400" baseline="-25000">
                <a:solidFill>
                  <a:srgbClr val="FAF40C"/>
                </a:solidFill>
                <a:latin typeface="Comic Sans MS" pitchFamily="66" charset="0"/>
                <a:ea typeface="+mn-ea"/>
              </a:rPr>
              <a:t>*Source:  Josh MacDowell, </a:t>
            </a:r>
            <a:r>
              <a:rPr lang="en-US" sz="1400" i="1" baseline="-25000">
                <a:solidFill>
                  <a:srgbClr val="FAF40C"/>
                </a:solidFill>
                <a:latin typeface="Comic Sans MS" pitchFamily="66" charset="0"/>
                <a:ea typeface="+mn-ea"/>
              </a:rPr>
              <a:t>Evidence That Demands A Verdict, </a:t>
            </a:r>
            <a:r>
              <a:rPr lang="en-US" sz="1400" baseline="-25000">
                <a:solidFill>
                  <a:srgbClr val="FAF40C"/>
                </a:solidFill>
                <a:latin typeface="Comic Sans MS" pitchFamily="66" charset="0"/>
                <a:ea typeface="+mn-ea"/>
              </a:rPr>
              <a:t>1972, page 175;</a:t>
            </a:r>
            <a:r>
              <a:rPr lang="en-US" sz="1400" i="1" baseline="-25000">
                <a:solidFill>
                  <a:srgbClr val="FAF40C"/>
                </a:solidFill>
                <a:latin typeface="Comic Sans MS" pitchFamily="66" charset="0"/>
                <a:ea typeface="+mn-ea"/>
              </a:rPr>
              <a:t>       </a:t>
            </a:r>
            <a:r>
              <a:rPr lang="en-US" sz="1400" baseline="-25000">
                <a:solidFill>
                  <a:srgbClr val="FAF40C"/>
                </a:solidFill>
                <a:latin typeface="Comic Sans MS" pitchFamily="66" charset="0"/>
                <a:ea typeface="+mn-ea"/>
              </a:rPr>
              <a:t>Peter Stoner,</a:t>
            </a:r>
            <a:r>
              <a:rPr lang="en-US" sz="1400" i="1" baseline="-25000">
                <a:solidFill>
                  <a:srgbClr val="FAF40C"/>
                </a:solidFill>
                <a:latin typeface="Comic Sans MS" pitchFamily="66" charset="0"/>
                <a:ea typeface="+mn-ea"/>
              </a:rPr>
              <a:t> Science Speaks, </a:t>
            </a:r>
            <a:r>
              <a:rPr lang="en-US" sz="1400" baseline="-25000">
                <a:solidFill>
                  <a:srgbClr val="FAF40C"/>
                </a:solidFill>
                <a:latin typeface="Comic Sans MS" pitchFamily="66" charset="0"/>
                <a:ea typeface="+mn-ea"/>
              </a:rPr>
              <a:t>Moody Press, 1963.</a:t>
            </a:r>
          </a:p>
        </p:txBody>
      </p:sp>
      <p:sp>
        <p:nvSpPr>
          <p:cNvPr id="568338"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41</a:t>
            </a:r>
          </a:p>
        </p:txBody>
      </p:sp>
      <p:sp>
        <p:nvSpPr>
          <p:cNvPr id="54282" name="Text Box 20"/>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68341" name="Text Box 21"/>
          <p:cNvSpPr txBox="1">
            <a:spLocks noChangeArrowheads="1"/>
          </p:cNvSpPr>
          <p:nvPr/>
        </p:nvSpPr>
        <p:spPr bwMode="auto">
          <a:xfrm>
            <a:off x="1041400" y="415925"/>
            <a:ext cx="7137400" cy="336550"/>
          </a:xfrm>
          <a:prstGeom prst="rect">
            <a:avLst/>
          </a:prstGeom>
          <a:noFill/>
          <a:ln w="38100">
            <a:noFill/>
            <a:miter lim="800000"/>
            <a:headEnd/>
            <a:tailEnd/>
          </a:ln>
          <a:effectLst>
            <a:outerShdw dist="35921" dir="2700000"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pPr>
            <a:r>
              <a:rPr lang="en-US" sz="3200" i="1">
                <a:latin typeface="Arial" charset="0"/>
              </a:rPr>
              <a:t>AT SINABI…</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1033"/>
          <p:cNvSpPr txBox="1">
            <a:spLocks noChangeArrowheads="1"/>
          </p:cNvSpPr>
          <p:nvPr/>
        </p:nvSpPr>
        <p:spPr bwMode="auto">
          <a:xfrm>
            <a:off x="709613" y="879475"/>
            <a:ext cx="7702550" cy="1584325"/>
          </a:xfrm>
          <a:prstGeom prst="rect">
            <a:avLst/>
          </a:prstGeom>
          <a:noFill/>
          <a:ln w="9525">
            <a:noFill/>
            <a:miter lim="800000"/>
            <a:headEnd/>
            <a:tailEnd/>
          </a:ln>
          <a:effectLst>
            <a:outerShdw dist="45791" dir="2021404" algn="ctr" rotWithShape="0">
              <a:srgbClr val="000109"/>
            </a:outerShdw>
          </a:effectLst>
        </p:spPr>
        <p:txBody>
          <a:bodyPr>
            <a:spAutoFit/>
          </a:bodyPr>
          <a:lstStyle/>
          <a:p>
            <a:pPr algn="ctr">
              <a:spcBef>
                <a:spcPct val="50000"/>
              </a:spcBef>
              <a:defRPr/>
            </a:pPr>
            <a:r>
              <a:rPr lang="en-US" sz="4400" baseline="-25000" dirty="0">
                <a:solidFill>
                  <a:srgbClr val="FAF40C"/>
                </a:solidFill>
                <a:latin typeface="Comic Sans MS" pitchFamily="66" charset="0"/>
                <a:ea typeface="+mn-ea"/>
              </a:rPr>
              <a:t>KUNG </a:t>
            </a:r>
            <a:r>
              <a:rPr lang="en-US" sz="6000" baseline="-25000" dirty="0">
                <a:solidFill>
                  <a:srgbClr val="99CCFF"/>
                </a:solidFill>
                <a:latin typeface="Comic Sans MS" pitchFamily="66" charset="0"/>
                <a:ea typeface="+mn-ea"/>
              </a:rPr>
              <a:t>48</a:t>
            </a:r>
            <a:r>
              <a:rPr lang="en-US" sz="6000" baseline="-25000" dirty="0">
                <a:solidFill>
                  <a:srgbClr val="FAF40C"/>
                </a:solidFill>
                <a:latin typeface="Comic Sans MS" pitchFamily="66" charset="0"/>
                <a:ea typeface="+mn-ea"/>
              </a:rPr>
              <a:t> </a:t>
            </a:r>
            <a:r>
              <a:rPr lang="en-US" sz="4400" i="1" u="sng" baseline="-25000" dirty="0">
                <a:solidFill>
                  <a:srgbClr val="FAF40C"/>
                </a:solidFill>
                <a:latin typeface="Comic Sans MS" pitchFamily="66" charset="0"/>
                <a:ea typeface="+mn-ea"/>
              </a:rPr>
              <a:t>(SA 300)</a:t>
            </a:r>
            <a:r>
              <a:rPr lang="en-US" sz="4400" baseline="-25000" dirty="0">
                <a:solidFill>
                  <a:srgbClr val="FAF40C"/>
                </a:solidFill>
                <a:latin typeface="Comic Sans MS" pitchFamily="66" charset="0"/>
                <a:ea typeface="+mn-ea"/>
              </a:rPr>
              <a:t> NA MGA HULA NA NATUPAD SA BUHAY NG SINUMAN MULA NOON HANGGANG NGAYON:</a:t>
            </a:r>
          </a:p>
        </p:txBody>
      </p:sp>
      <p:sp>
        <p:nvSpPr>
          <p:cNvPr id="560138" name="Text Box 1034"/>
          <p:cNvSpPr txBox="1">
            <a:spLocks noChangeArrowheads="1"/>
          </p:cNvSpPr>
          <p:nvPr/>
        </p:nvSpPr>
        <p:spPr bwMode="auto">
          <a:xfrm>
            <a:off x="496888" y="3416300"/>
            <a:ext cx="8202612" cy="579438"/>
          </a:xfrm>
          <a:prstGeom prst="rect">
            <a:avLst/>
          </a:prstGeom>
          <a:noFill/>
          <a:ln w="9525">
            <a:noFill/>
            <a:miter lim="800000"/>
            <a:headEnd/>
            <a:tailEnd/>
          </a:ln>
          <a:effectLst>
            <a:outerShdw dist="45791" dir="2021404"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800" baseline="-25000">
                <a:solidFill>
                  <a:srgbClr val="33CC33"/>
                </a:solidFill>
              </a:rPr>
              <a:t>SAGOT: isang pagkakataon sa 1</a:t>
            </a:r>
            <a:r>
              <a:rPr lang="en-US" sz="4000" baseline="-25000">
                <a:solidFill>
                  <a:srgbClr val="33CC33"/>
                </a:solidFill>
              </a:rPr>
              <a:t>0</a:t>
            </a:r>
            <a:r>
              <a:rPr lang="en-US" sz="4000" baseline="30000">
                <a:solidFill>
                  <a:srgbClr val="33CC33"/>
                </a:solidFill>
              </a:rPr>
              <a:t>157</a:t>
            </a:r>
            <a:endParaRPr lang="en-US" sz="4000" baseline="-25000">
              <a:solidFill>
                <a:srgbClr val="33CC33"/>
              </a:solidFill>
            </a:endParaRPr>
          </a:p>
        </p:txBody>
      </p:sp>
      <p:sp>
        <p:nvSpPr>
          <p:cNvPr id="560148" name="Text Box 1044"/>
          <p:cNvSpPr txBox="1">
            <a:spLocks noChangeArrowheads="1"/>
          </p:cNvSpPr>
          <p:nvPr/>
        </p:nvSpPr>
        <p:spPr bwMode="auto">
          <a:xfrm>
            <a:off x="171450" y="4408488"/>
            <a:ext cx="8893175" cy="1374775"/>
          </a:xfrm>
          <a:prstGeom prst="rect">
            <a:avLst/>
          </a:prstGeom>
          <a:noFill/>
          <a:ln w="9525">
            <a:noFill/>
            <a:miter lim="800000"/>
            <a:headEnd/>
            <a:tailEnd/>
          </a:ln>
          <a:effectLst>
            <a:outerShdw dist="45791" dir="2021404"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baseline="-25000"/>
              <a:t>1:10,000,000,000,000,000,000,000,000,000,000,000,000,000, 000,000,000,000,000,000,000,000,000,000,000,000,000,000, 000,000,000,000,000,000,000,000,000,000,000,000,000,000, 000,000,000,000,000,000,000,000,000,000,000,000</a:t>
            </a:r>
            <a:endParaRPr lang="en-US" sz="3200" baseline="-25000">
              <a:solidFill>
                <a:srgbClr val="FAF40C"/>
              </a:solidFill>
            </a:endParaRPr>
          </a:p>
        </p:txBody>
      </p:sp>
      <p:sp>
        <p:nvSpPr>
          <p:cNvPr id="560151" name="Oval 1047"/>
          <p:cNvSpPr>
            <a:spLocks noChangeArrowheads="1"/>
          </p:cNvSpPr>
          <p:nvPr/>
        </p:nvSpPr>
        <p:spPr bwMode="auto">
          <a:xfrm>
            <a:off x="1990725" y="1054100"/>
            <a:ext cx="849313" cy="711200"/>
          </a:xfrm>
          <a:prstGeom prst="ellipse">
            <a:avLst/>
          </a:prstGeom>
          <a:noFill/>
          <a:ln w="57150">
            <a:solidFill>
              <a:srgbClr val="FF3300"/>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5302" name="Text Box 104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0153" name="Rectangle 104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0156" name="Text Box 1052"/>
          <p:cNvSpPr txBox="1">
            <a:spLocks noChangeArrowheads="1"/>
          </p:cNvSpPr>
          <p:nvPr/>
        </p:nvSpPr>
        <p:spPr bwMode="auto">
          <a:xfrm>
            <a:off x="619125" y="6315075"/>
            <a:ext cx="8274050" cy="201613"/>
          </a:xfrm>
          <a:prstGeom prst="rect">
            <a:avLst/>
          </a:prstGeom>
          <a:noFill/>
          <a:ln w="9525">
            <a:noFill/>
            <a:miter lim="800000"/>
            <a:headEnd/>
            <a:tailEnd/>
          </a:ln>
          <a:effectLst>
            <a:outerShdw dist="28398" dir="1593903" algn="ctr" rotWithShape="0">
              <a:srgbClr val="000109"/>
            </a:outerShdw>
          </a:effectLst>
        </p:spPr>
        <p:txBody>
          <a:bodyPr>
            <a:spAutoFit/>
          </a:bodyPr>
          <a:lstStyle/>
          <a:p>
            <a:pPr>
              <a:lnSpc>
                <a:spcPct val="80000"/>
              </a:lnSpc>
              <a:spcBef>
                <a:spcPct val="50000"/>
              </a:spcBef>
              <a:defRPr/>
            </a:pPr>
            <a:r>
              <a:rPr lang="en-US" sz="1400" baseline="-25000">
                <a:solidFill>
                  <a:srgbClr val="FAF40C"/>
                </a:solidFill>
                <a:latin typeface="Comic Sans MS" pitchFamily="66" charset="0"/>
                <a:ea typeface="+mn-ea"/>
              </a:rPr>
              <a:t>*Source:  Josh MacDowell, </a:t>
            </a:r>
            <a:r>
              <a:rPr lang="en-US" sz="1400" i="1" baseline="-25000">
                <a:solidFill>
                  <a:srgbClr val="FAF40C"/>
                </a:solidFill>
                <a:latin typeface="Comic Sans MS" pitchFamily="66" charset="0"/>
                <a:ea typeface="+mn-ea"/>
              </a:rPr>
              <a:t>Evidence That Demands A Verdict, </a:t>
            </a:r>
            <a:r>
              <a:rPr lang="en-US" sz="1400" baseline="-25000">
                <a:solidFill>
                  <a:srgbClr val="FAF40C"/>
                </a:solidFill>
                <a:latin typeface="Comic Sans MS" pitchFamily="66" charset="0"/>
                <a:ea typeface="+mn-ea"/>
              </a:rPr>
              <a:t>1972, page 175;</a:t>
            </a:r>
            <a:r>
              <a:rPr lang="en-US" sz="1400" i="1" baseline="-25000">
                <a:solidFill>
                  <a:srgbClr val="FAF40C"/>
                </a:solidFill>
                <a:latin typeface="Comic Sans MS" pitchFamily="66" charset="0"/>
                <a:ea typeface="+mn-ea"/>
              </a:rPr>
              <a:t>       </a:t>
            </a:r>
            <a:r>
              <a:rPr lang="en-US" sz="1400" baseline="-25000">
                <a:solidFill>
                  <a:srgbClr val="FAF40C"/>
                </a:solidFill>
                <a:latin typeface="Comic Sans MS" pitchFamily="66" charset="0"/>
                <a:ea typeface="+mn-ea"/>
              </a:rPr>
              <a:t>Peter Stoner,</a:t>
            </a:r>
            <a:r>
              <a:rPr lang="en-US" sz="1400" i="1" baseline="-25000">
                <a:solidFill>
                  <a:srgbClr val="FAF40C"/>
                </a:solidFill>
                <a:latin typeface="Comic Sans MS" pitchFamily="66" charset="0"/>
                <a:ea typeface="+mn-ea"/>
              </a:rPr>
              <a:t> Science Speaks, </a:t>
            </a:r>
            <a:r>
              <a:rPr lang="en-US" sz="1400" baseline="-25000">
                <a:solidFill>
                  <a:srgbClr val="FAF40C"/>
                </a:solidFill>
                <a:latin typeface="Comic Sans MS" pitchFamily="66" charset="0"/>
                <a:ea typeface="+mn-ea"/>
              </a:rPr>
              <a:t>Moody Press, 1963.</a:t>
            </a:r>
          </a:p>
        </p:txBody>
      </p:sp>
      <p:sp>
        <p:nvSpPr>
          <p:cNvPr id="560158" name="Rectangle 10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42</a:t>
            </a:r>
          </a:p>
        </p:txBody>
      </p:sp>
      <p:sp>
        <p:nvSpPr>
          <p:cNvPr id="55306" name="Text Box 1056"/>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560161" name="Text Box 1057"/>
          <p:cNvSpPr txBox="1">
            <a:spLocks noChangeArrowheads="1"/>
          </p:cNvSpPr>
          <p:nvPr/>
        </p:nvSpPr>
        <p:spPr bwMode="auto">
          <a:xfrm>
            <a:off x="376238" y="415925"/>
            <a:ext cx="8418512" cy="336550"/>
          </a:xfrm>
          <a:prstGeom prst="rect">
            <a:avLst/>
          </a:prstGeom>
          <a:noFill/>
          <a:ln w="38100">
            <a:noFill/>
            <a:miter lim="800000"/>
            <a:headEnd/>
            <a:tailEnd/>
          </a:ln>
          <a:effectLst>
            <a:outerShdw dist="35921" dir="2700000"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pPr>
            <a:r>
              <a:rPr lang="en-US" sz="3200" i="1">
                <a:latin typeface="Arial" charset="0"/>
              </a:rPr>
              <a:t>SUMULONG NG ISA PANG HAKBANG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44"/>
          <p:cNvSpPr txBox="1">
            <a:spLocks noChangeArrowheads="1"/>
          </p:cNvSpPr>
          <p:nvPr/>
        </p:nvSpPr>
        <p:spPr bwMode="auto">
          <a:xfrm>
            <a:off x="8343900" y="5395913"/>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000"/>
          </a:p>
        </p:txBody>
      </p:sp>
      <p:sp>
        <p:nvSpPr>
          <p:cNvPr id="56323" name="Text Box 4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5360" name="Text Box 48"/>
          <p:cNvSpPr txBox="1">
            <a:spLocks noChangeArrowheads="1"/>
          </p:cNvSpPr>
          <p:nvPr/>
        </p:nvSpPr>
        <p:spPr bwMode="auto">
          <a:xfrm>
            <a:off x="482600" y="2633663"/>
            <a:ext cx="4117975" cy="2408237"/>
          </a:xfrm>
          <a:prstGeom prst="rect">
            <a:avLst/>
          </a:prstGeom>
          <a:noFill/>
          <a:ln w="381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pPr>
            <a:r>
              <a:rPr lang="en-US" sz="2400">
                <a:solidFill>
                  <a:srgbClr val="14FF7E"/>
                </a:solidFill>
                <a:latin typeface="Arial" charset="0"/>
              </a:rPr>
              <a:t>• ANG </a:t>
            </a:r>
            <a:r>
              <a:rPr lang="en-US" sz="2400" u="sng">
                <a:solidFill>
                  <a:schemeClr val="folHlink"/>
                </a:solidFill>
                <a:latin typeface="Arial" charset="0"/>
              </a:rPr>
              <a:t>DUGO</a:t>
            </a:r>
            <a:r>
              <a:rPr lang="en-US" sz="2400">
                <a:solidFill>
                  <a:srgbClr val="14FF7E"/>
                </a:solidFill>
                <a:latin typeface="Arial" charset="0"/>
              </a:rPr>
              <a:t> NA LINYA</a:t>
            </a:r>
            <a:endParaRPr lang="en-US" sz="1800">
              <a:solidFill>
                <a:srgbClr val="14FF7E"/>
              </a:solidFill>
              <a:latin typeface="Arial" charset="0"/>
            </a:endParaRPr>
          </a:p>
          <a:p>
            <a:pPr>
              <a:lnSpc>
                <a:spcPct val="50000"/>
              </a:lnSpc>
              <a:spcBef>
                <a:spcPct val="50000"/>
              </a:spcBef>
            </a:pPr>
            <a:r>
              <a:rPr lang="en-US" sz="2000">
                <a:latin typeface="Arial" charset="0"/>
              </a:rPr>
              <a:t>• Pabalik kay Adan</a:t>
            </a:r>
          </a:p>
          <a:p>
            <a:pPr>
              <a:lnSpc>
                <a:spcPct val="50000"/>
              </a:lnSpc>
              <a:spcBef>
                <a:spcPct val="50000"/>
              </a:spcBef>
            </a:pPr>
            <a:r>
              <a:rPr lang="en-US" sz="2000">
                <a:latin typeface="Arial" charset="0"/>
              </a:rPr>
              <a:t>     </a:t>
            </a:r>
            <a:r>
              <a:rPr lang="en-US" sz="2000">
                <a:solidFill>
                  <a:srgbClr val="14FF7E"/>
                </a:solidFill>
                <a:latin typeface="Arial" charset="0"/>
              </a:rPr>
              <a:t> sa pamamagitan ni Maria,</a:t>
            </a:r>
          </a:p>
          <a:p>
            <a:pPr>
              <a:lnSpc>
                <a:spcPct val="50000"/>
              </a:lnSpc>
              <a:spcBef>
                <a:spcPct val="50000"/>
              </a:spcBef>
            </a:pPr>
            <a:r>
              <a:rPr lang="en-US" sz="2000">
                <a:solidFill>
                  <a:srgbClr val="14FF7E"/>
                </a:solidFill>
                <a:latin typeface="Arial" charset="0"/>
              </a:rPr>
              <a:t>      ang linya ng lahi</a:t>
            </a:r>
          </a:p>
          <a:p>
            <a:pPr>
              <a:lnSpc>
                <a:spcPct val="50000"/>
              </a:lnSpc>
              <a:spcBef>
                <a:spcPct val="50000"/>
              </a:spcBef>
            </a:pPr>
            <a:r>
              <a:rPr lang="en-US" sz="2000">
                <a:solidFill>
                  <a:srgbClr val="14FF7E"/>
                </a:solidFill>
                <a:latin typeface="Arial" charset="0"/>
              </a:rPr>
              <a:t>• Personal na Talaan ng Lahi,</a:t>
            </a:r>
          </a:p>
          <a:p>
            <a:pPr>
              <a:lnSpc>
                <a:spcPct val="50000"/>
              </a:lnSpc>
              <a:spcBef>
                <a:spcPct val="50000"/>
              </a:spcBef>
            </a:pPr>
            <a:r>
              <a:rPr lang="en-US" sz="2000">
                <a:solidFill>
                  <a:srgbClr val="14FF7E"/>
                </a:solidFill>
                <a:latin typeface="Arial" charset="0"/>
              </a:rPr>
              <a:t>     sa pamamagitan ni Maria</a:t>
            </a:r>
          </a:p>
          <a:p>
            <a:pPr>
              <a:lnSpc>
                <a:spcPct val="50000"/>
              </a:lnSpc>
              <a:spcBef>
                <a:spcPct val="50000"/>
              </a:spcBef>
            </a:pPr>
            <a:r>
              <a:rPr lang="en-US" sz="2000">
                <a:solidFill>
                  <a:srgbClr val="14FF7E"/>
                </a:solidFill>
                <a:latin typeface="Arial" charset="0"/>
              </a:rPr>
              <a:t>• Binhi sa Sambahayan ni David</a:t>
            </a:r>
          </a:p>
          <a:p>
            <a:pPr>
              <a:lnSpc>
                <a:spcPct val="50000"/>
              </a:lnSpc>
              <a:spcBef>
                <a:spcPct val="50000"/>
              </a:spcBef>
            </a:pPr>
            <a:r>
              <a:rPr lang="en-US" sz="2000">
                <a:solidFill>
                  <a:srgbClr val="14FF7E"/>
                </a:solidFill>
                <a:latin typeface="Arial" charset="0"/>
              </a:rPr>
              <a:t>  </a:t>
            </a:r>
            <a:r>
              <a:rPr lang="en-US" sz="2000">
                <a:latin typeface="Arial" charset="0"/>
              </a:rPr>
              <a:t>(2 Sam 7: 12, 13;  Rom 1:3)</a:t>
            </a:r>
            <a:r>
              <a:rPr lang="en-US" sz="2000" u="sng">
                <a:latin typeface="Arial" charset="0"/>
              </a:rPr>
              <a:t> </a:t>
            </a:r>
          </a:p>
        </p:txBody>
      </p:sp>
      <p:sp>
        <p:nvSpPr>
          <p:cNvPr id="525361" name="Text Box 49"/>
          <p:cNvSpPr txBox="1">
            <a:spLocks noChangeArrowheads="1"/>
          </p:cNvSpPr>
          <p:nvPr/>
        </p:nvSpPr>
        <p:spPr bwMode="auto">
          <a:xfrm>
            <a:off x="4862513" y="2660650"/>
            <a:ext cx="3890962" cy="2439988"/>
          </a:xfrm>
          <a:prstGeom prst="rect">
            <a:avLst/>
          </a:prstGeom>
          <a:noFill/>
          <a:ln w="381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50000"/>
              </a:lnSpc>
              <a:spcBef>
                <a:spcPct val="50000"/>
              </a:spcBef>
            </a:pPr>
            <a:r>
              <a:rPr lang="en-US" sz="2400">
                <a:solidFill>
                  <a:srgbClr val="14FF7E"/>
                </a:solidFill>
                <a:latin typeface="Arial" charset="0"/>
              </a:rPr>
              <a:t>• ANG </a:t>
            </a:r>
            <a:r>
              <a:rPr lang="en-US" sz="2400" u="sng">
                <a:solidFill>
                  <a:schemeClr val="folHlink"/>
                </a:solidFill>
                <a:latin typeface="Arial" charset="0"/>
              </a:rPr>
              <a:t>MAHARLIKA,</a:t>
            </a:r>
          </a:p>
          <a:p>
            <a:pPr>
              <a:lnSpc>
                <a:spcPct val="50000"/>
              </a:lnSpc>
              <a:spcBef>
                <a:spcPct val="50000"/>
              </a:spcBef>
            </a:pPr>
            <a:r>
              <a:rPr lang="en-US" sz="2400">
                <a:solidFill>
                  <a:schemeClr val="folHlink"/>
                </a:solidFill>
                <a:latin typeface="Arial" charset="0"/>
              </a:rPr>
              <a:t>  </a:t>
            </a:r>
            <a:r>
              <a:rPr lang="en-US" sz="2400" u="sng">
                <a:solidFill>
                  <a:schemeClr val="folHlink"/>
                </a:solidFill>
                <a:latin typeface="Arial" charset="0"/>
              </a:rPr>
              <a:t>LEGAL</a:t>
            </a:r>
            <a:r>
              <a:rPr lang="en-US" sz="2400">
                <a:solidFill>
                  <a:srgbClr val="14FF7E"/>
                </a:solidFill>
                <a:latin typeface="Arial" charset="0"/>
              </a:rPr>
              <a:t> NA LINYA</a:t>
            </a:r>
            <a:endParaRPr lang="en-US" sz="1800">
              <a:solidFill>
                <a:srgbClr val="14FF7E"/>
              </a:solidFill>
              <a:latin typeface="Arial" charset="0"/>
            </a:endParaRPr>
          </a:p>
          <a:p>
            <a:pPr>
              <a:lnSpc>
                <a:spcPct val="50000"/>
              </a:lnSpc>
              <a:spcBef>
                <a:spcPct val="50000"/>
              </a:spcBef>
            </a:pPr>
            <a:r>
              <a:rPr lang="en-US" sz="1800">
                <a:latin typeface="Arial" charset="0"/>
              </a:rPr>
              <a:t>• Pagsulong mula kay Abraham</a:t>
            </a:r>
          </a:p>
          <a:p>
            <a:pPr>
              <a:lnSpc>
                <a:spcPct val="50000"/>
              </a:lnSpc>
              <a:spcBef>
                <a:spcPct val="50000"/>
              </a:spcBef>
            </a:pPr>
            <a:r>
              <a:rPr lang="en-US" sz="2000">
                <a:latin typeface="Arial" charset="0"/>
              </a:rPr>
              <a:t>     </a:t>
            </a:r>
            <a:r>
              <a:rPr lang="en-US" sz="2000">
                <a:solidFill>
                  <a:srgbClr val="14FF7E"/>
                </a:solidFill>
                <a:latin typeface="Arial" charset="0"/>
              </a:rPr>
              <a:t>Anak ni David,</a:t>
            </a:r>
          </a:p>
          <a:p>
            <a:pPr>
              <a:lnSpc>
                <a:spcPct val="50000"/>
              </a:lnSpc>
              <a:spcBef>
                <a:spcPct val="50000"/>
              </a:spcBef>
            </a:pPr>
            <a:r>
              <a:rPr lang="en-US" sz="2000">
                <a:solidFill>
                  <a:srgbClr val="14FF7E"/>
                </a:solidFill>
                <a:latin typeface="Arial" charset="0"/>
              </a:rPr>
              <a:t>     sa pamamagitan ni Jose</a:t>
            </a:r>
          </a:p>
          <a:p>
            <a:pPr>
              <a:lnSpc>
                <a:spcPct val="50000"/>
              </a:lnSpc>
              <a:spcBef>
                <a:spcPct val="50000"/>
              </a:spcBef>
            </a:pPr>
            <a:r>
              <a:rPr lang="en-US" sz="2000">
                <a:solidFill>
                  <a:srgbClr val="14FF7E"/>
                </a:solidFill>
                <a:latin typeface="Arial" charset="0"/>
              </a:rPr>
              <a:t>• Legal na Linya</a:t>
            </a:r>
          </a:p>
          <a:p>
            <a:pPr>
              <a:lnSpc>
                <a:spcPct val="75000"/>
              </a:lnSpc>
              <a:spcBef>
                <a:spcPct val="50000"/>
              </a:spcBef>
            </a:pPr>
            <a:r>
              <a:rPr lang="en-US" sz="2000">
                <a:solidFill>
                  <a:srgbClr val="14FF7E"/>
                </a:solidFill>
                <a:latin typeface="Arial" charset="0"/>
              </a:rPr>
              <a:t>• Pagpapahayag sa mga 	Judio</a:t>
            </a:r>
          </a:p>
        </p:txBody>
      </p:sp>
      <p:sp>
        <p:nvSpPr>
          <p:cNvPr id="525362" name="Text Box 50"/>
          <p:cNvSpPr txBox="1">
            <a:spLocks noChangeArrowheads="1"/>
          </p:cNvSpPr>
          <p:nvPr/>
        </p:nvSpPr>
        <p:spPr bwMode="auto">
          <a:xfrm>
            <a:off x="822325" y="661988"/>
            <a:ext cx="7462838" cy="636587"/>
          </a:xfrm>
          <a:prstGeom prst="rect">
            <a:avLst/>
          </a:prstGeom>
          <a:solidFill>
            <a:schemeClr val="bg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defRPr/>
            </a:pPr>
            <a:r>
              <a:rPr lang="en-US" sz="3200" dirty="0">
                <a:solidFill>
                  <a:srgbClr val="FFFF00"/>
                </a:solidFill>
                <a:latin typeface="Comic Sans MS" pitchFamily="66" charset="0"/>
                <a:ea typeface="+mn-ea"/>
              </a:rPr>
              <a:t>TULONG SA PAG-ARAL #16</a:t>
            </a:r>
          </a:p>
        </p:txBody>
      </p:sp>
      <p:sp>
        <p:nvSpPr>
          <p:cNvPr id="525363" name="Text Box 51"/>
          <p:cNvSpPr txBox="1">
            <a:spLocks noChangeArrowheads="1"/>
          </p:cNvSpPr>
          <p:nvPr/>
        </p:nvSpPr>
        <p:spPr bwMode="auto">
          <a:xfrm>
            <a:off x="758825" y="1585913"/>
            <a:ext cx="3249613" cy="641350"/>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3600" dirty="0">
                <a:latin typeface="Arial" pitchFamily="34" charset="0"/>
                <a:ea typeface="+mn-ea"/>
              </a:rPr>
              <a:t>MARIA</a:t>
            </a:r>
          </a:p>
        </p:txBody>
      </p:sp>
      <p:sp>
        <p:nvSpPr>
          <p:cNvPr id="525364" name="Text Box 52"/>
          <p:cNvSpPr txBox="1">
            <a:spLocks noChangeArrowheads="1"/>
          </p:cNvSpPr>
          <p:nvPr/>
        </p:nvSpPr>
        <p:spPr bwMode="auto">
          <a:xfrm>
            <a:off x="4991100" y="1585913"/>
            <a:ext cx="3648075" cy="641350"/>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3600" dirty="0">
                <a:latin typeface="Arial" pitchFamily="34" charset="0"/>
                <a:ea typeface="+mn-ea"/>
              </a:rPr>
              <a:t>JOSE</a:t>
            </a: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endParaRPr lang="en-US">
              <a:effectLst>
                <a:outerShdw blurRad="38100" dist="38100" dir="2700000" algn="tl">
                  <a:srgbClr val="000000"/>
                </a:outerShdw>
              </a:effectLst>
            </a:endParaRPr>
          </a:p>
        </p:txBody>
      </p:sp>
      <p:grpSp>
        <p:nvGrpSpPr>
          <p:cNvPr id="2" name="Group 60"/>
          <p:cNvGrpSpPr>
            <a:grpSpLocks/>
          </p:cNvGrpSpPr>
          <p:nvPr/>
        </p:nvGrpSpPr>
        <p:grpSpPr bwMode="auto">
          <a:xfrm>
            <a:off x="468313" y="5080000"/>
            <a:ext cx="8120062" cy="1878013"/>
            <a:chOff x="295" y="3200"/>
            <a:chExt cx="5115" cy="1183"/>
          </a:xfrm>
        </p:grpSpPr>
        <p:sp>
          <p:nvSpPr>
            <p:cNvPr id="525369" name="Text Box 57"/>
            <p:cNvSpPr txBox="1">
              <a:spLocks noChangeArrowheads="1"/>
            </p:cNvSpPr>
            <p:nvPr/>
          </p:nvSpPr>
          <p:spPr bwMode="auto">
            <a:xfrm>
              <a:off x="295" y="3551"/>
              <a:ext cx="5115" cy="832"/>
            </a:xfrm>
            <a:prstGeom prst="rect">
              <a:avLst/>
            </a:prstGeom>
            <a:noFill/>
            <a:ln w="9525">
              <a:solidFill>
                <a:schemeClr val="tx1"/>
              </a:solid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4000" dirty="0" err="1">
                  <a:latin typeface="Arial" pitchFamily="34" charset="0"/>
                  <a:ea typeface="+mn-ea"/>
                </a:rPr>
                <a:t>Ang</a:t>
              </a:r>
              <a:r>
                <a:rPr lang="en-US" sz="4000" dirty="0">
                  <a:latin typeface="Arial" pitchFamily="34" charset="0"/>
                  <a:ea typeface="+mn-ea"/>
                </a:rPr>
                <a:t> </a:t>
              </a:r>
              <a:r>
                <a:rPr lang="en-US" sz="4000" dirty="0" err="1">
                  <a:latin typeface="Arial" pitchFamily="34" charset="0"/>
                  <a:ea typeface="+mn-ea"/>
                </a:rPr>
                <a:t>Maharlikang</a:t>
              </a:r>
              <a:r>
                <a:rPr lang="en-US" sz="4000" dirty="0">
                  <a:latin typeface="Arial" pitchFamily="34" charset="0"/>
                  <a:ea typeface="+mn-ea"/>
                </a:rPr>
                <a:t> </a:t>
              </a:r>
              <a:r>
                <a:rPr lang="en-US" sz="4000" dirty="0" err="1">
                  <a:latin typeface="Arial" pitchFamily="34" charset="0"/>
                  <a:ea typeface="+mn-ea"/>
                </a:rPr>
                <a:t>Pagsilang</a:t>
              </a:r>
              <a:r>
                <a:rPr lang="en-US" sz="4000" dirty="0">
                  <a:latin typeface="Arial" pitchFamily="34" charset="0"/>
                  <a:ea typeface="+mn-ea"/>
                </a:rPr>
                <a:t> </a:t>
              </a:r>
              <a:r>
                <a:rPr lang="en-US" sz="4000" dirty="0" err="1">
                  <a:latin typeface="Arial" pitchFamily="34" charset="0"/>
                  <a:ea typeface="+mn-ea"/>
                </a:rPr>
                <a:t>kay</a:t>
              </a:r>
              <a:r>
                <a:rPr lang="en-US" sz="4000" dirty="0">
                  <a:latin typeface="Arial" pitchFamily="34" charset="0"/>
                  <a:ea typeface="+mn-ea"/>
                </a:rPr>
                <a:t> </a:t>
              </a:r>
              <a:r>
                <a:rPr lang="en-US" sz="4000" dirty="0" err="1">
                  <a:latin typeface="Arial" pitchFamily="34" charset="0"/>
                  <a:ea typeface="+mn-ea"/>
                </a:rPr>
                <a:t>Jesu</a:t>
              </a:r>
              <a:r>
                <a:rPr lang="en-US" sz="4000" dirty="0">
                  <a:latin typeface="Arial" pitchFamily="34" charset="0"/>
                  <a:ea typeface="+mn-ea"/>
                </a:rPr>
                <a:t> Cristo</a:t>
              </a: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a:effectLst>
                  <a:outerShdw blurRad="38100" dist="38100" dir="2700000" algn="tl">
                    <a:srgbClr val="000000"/>
                  </a:outerShdw>
                </a:effectLst>
              </a:endParaRPr>
            </a:p>
          </p:txBody>
        </p:sp>
      </p:grpSp>
      <p:sp>
        <p:nvSpPr>
          <p:cNvPr id="525375" name="Text Box 63"/>
          <p:cNvSpPr txBox="1">
            <a:spLocks noChangeArrowheads="1"/>
          </p:cNvSpPr>
          <p:nvPr/>
        </p:nvSpPr>
        <p:spPr bwMode="auto">
          <a:xfrm>
            <a:off x="1016000" y="2179638"/>
            <a:ext cx="2486025" cy="396875"/>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000" dirty="0">
                <a:solidFill>
                  <a:schemeClr val="folHlink"/>
                </a:solidFill>
                <a:latin typeface="Helvetica" charset="0"/>
                <a:ea typeface="+mn-ea"/>
              </a:rPr>
              <a:t>Lucas 3: 23-38</a:t>
            </a:r>
          </a:p>
        </p:txBody>
      </p:sp>
      <p:sp>
        <p:nvSpPr>
          <p:cNvPr id="525376" name="Text Box 64"/>
          <p:cNvSpPr txBox="1">
            <a:spLocks noChangeArrowheads="1"/>
          </p:cNvSpPr>
          <p:nvPr/>
        </p:nvSpPr>
        <p:spPr bwMode="auto">
          <a:xfrm>
            <a:off x="5872163" y="2212975"/>
            <a:ext cx="1912937" cy="396875"/>
          </a:xfrm>
          <a:prstGeom prst="rect">
            <a:avLst/>
          </a:prstGeom>
          <a:noFill/>
          <a:ln w="9525">
            <a:noFill/>
            <a:miter lim="800000"/>
            <a:headEnd/>
            <a:tailEnd/>
          </a:ln>
          <a:effectLst>
            <a:outerShdw dist="53882" dir="2700000" algn="ctr" rotWithShape="0">
              <a:schemeClr val="bg2"/>
            </a:outerShdw>
          </a:effectLst>
        </p:spPr>
        <p:txBody>
          <a:bodyPr>
            <a:spAutoFit/>
          </a:bodyPr>
          <a:lstStyle/>
          <a:p>
            <a:pPr algn="ctr">
              <a:spcBef>
                <a:spcPct val="50000"/>
              </a:spcBef>
              <a:defRPr/>
            </a:pPr>
            <a:r>
              <a:rPr lang="en-US" sz="2000" dirty="0">
                <a:solidFill>
                  <a:schemeClr val="folHlink"/>
                </a:solidFill>
                <a:latin typeface="Helvetica" charset="0"/>
                <a:ea typeface="+mn-ea"/>
              </a:rPr>
              <a:t>Mateo 1: 1-17</a:t>
            </a:r>
          </a:p>
        </p:txBody>
      </p:sp>
      <p:sp>
        <p:nvSpPr>
          <p:cNvPr id="56334" name="Text Box 6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5379" name="Rectangle 6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5382"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43</a:t>
            </a:r>
          </a:p>
        </p:txBody>
      </p:sp>
      <p:sp>
        <p:nvSpPr>
          <p:cNvPr id="56337" name="Text Box 72"/>
          <p:cNvSpPr txBox="1">
            <a:spLocks noChangeArrowheads="1"/>
          </p:cNvSpPr>
          <p:nvPr/>
        </p:nvSpPr>
        <p:spPr bwMode="auto">
          <a:xfrm>
            <a:off x="8524875" y="645636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22" name="Rectangle 8"/>
          <p:cNvSpPr>
            <a:spLocks noChangeArrowheads="1"/>
          </p:cNvSpPr>
          <p:nvPr/>
        </p:nvSpPr>
        <p:spPr bwMode="auto">
          <a:xfrm>
            <a:off x="0" y="177800"/>
            <a:ext cx="9144000" cy="5588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lnSpc>
                <a:spcPct val="70000"/>
              </a:lnSpc>
              <a:spcBef>
                <a:spcPct val="50000"/>
              </a:spcBef>
              <a:defRPr/>
            </a:pPr>
            <a:r>
              <a:rPr lang="en-US" sz="2200" dirty="0">
                <a:solidFill>
                  <a:schemeClr val="folHlink"/>
                </a:solidFill>
                <a:latin typeface="Times New Roman" pitchFamily="18" charset="0"/>
                <a:ea typeface="+mn-ea"/>
              </a:rPr>
              <a:t>ANG LINYA NI DAVID:  </a:t>
            </a:r>
            <a:r>
              <a:rPr lang="en-US" sz="2200" dirty="0" err="1">
                <a:solidFill>
                  <a:schemeClr val="folHlink"/>
                </a:solidFill>
                <a:latin typeface="Times New Roman" pitchFamily="18" charset="0"/>
                <a:ea typeface="+mn-ea"/>
              </a:rPr>
              <a:t>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Maharlikang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Talaan</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ng</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Lahi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ni</a:t>
            </a:r>
            <a:r>
              <a:rPr lang="en-US" sz="2200" dirty="0">
                <a:solidFill>
                  <a:schemeClr val="folHlink"/>
                </a:solidFill>
                <a:latin typeface="Times New Roman" pitchFamily="18" charset="0"/>
                <a:ea typeface="+mn-ea"/>
              </a:rPr>
              <a:t> </a:t>
            </a:r>
            <a:r>
              <a:rPr lang="en-US" sz="2200" dirty="0" err="1">
                <a:solidFill>
                  <a:schemeClr val="folHlink"/>
                </a:solidFill>
                <a:latin typeface="Times New Roman" pitchFamily="18" charset="0"/>
                <a:ea typeface="+mn-ea"/>
              </a:rPr>
              <a:t>Jesu</a:t>
            </a:r>
            <a:r>
              <a:rPr lang="en-US" sz="2200" dirty="0">
                <a:solidFill>
                  <a:schemeClr val="folHlink"/>
                </a:solidFill>
                <a:latin typeface="Times New Roman" pitchFamily="18" charset="0"/>
                <a:ea typeface="+mn-ea"/>
              </a:rPr>
              <a:t> Cristo*</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0">
                                            <p:txEl>
                                              <p:pRg st="7" end="7"/>
                                            </p:txEl>
                                          </p:spTgt>
                                        </p:tgtEl>
                                        <p:attrNameLst>
                                          <p:attrName>style.visibility</p:attrName>
                                        </p:attrNameLst>
                                      </p:cBhvr>
                                      <p:to>
                                        <p:strVal val="visible"/>
                                      </p:to>
                                    </p:set>
                                    <p:animEffect transition="in" filter="box(out)">
                                      <p:cBhvr>
                                        <p:cTn id="42" dur="500"/>
                                        <p:tgtEl>
                                          <p:spTgt spid="52536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0" end="0"/>
                                            </p:txEl>
                                          </p:spTgt>
                                        </p:tgtEl>
                                        <p:attrNameLst>
                                          <p:attrName>style.visibility</p:attrName>
                                        </p:attrNameLst>
                                      </p:cBhvr>
                                      <p:to>
                                        <p:strVal val="visible"/>
                                      </p:to>
                                    </p:set>
                                    <p:animEffect transition="in" filter="box(out)">
                                      <p:cBhvr>
                                        <p:cTn id="47" dur="500"/>
                                        <p:tgtEl>
                                          <p:spTgt spid="52536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1" end="1"/>
                                            </p:txEl>
                                          </p:spTgt>
                                        </p:tgtEl>
                                        <p:attrNameLst>
                                          <p:attrName>style.visibility</p:attrName>
                                        </p:attrNameLst>
                                      </p:cBhvr>
                                      <p:to>
                                        <p:strVal val="visible"/>
                                      </p:to>
                                    </p:set>
                                    <p:animEffect transition="in" filter="box(out)">
                                      <p:cBhvr>
                                        <p:cTn id="52" dur="500"/>
                                        <p:tgtEl>
                                          <p:spTgt spid="52536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2" end="2"/>
                                            </p:txEl>
                                          </p:spTgt>
                                        </p:tgtEl>
                                        <p:attrNameLst>
                                          <p:attrName>style.visibility</p:attrName>
                                        </p:attrNameLst>
                                      </p:cBhvr>
                                      <p:to>
                                        <p:strVal val="visible"/>
                                      </p:to>
                                    </p:set>
                                    <p:animEffect transition="in" filter="box(out)">
                                      <p:cBhvr>
                                        <p:cTn id="57" dur="500"/>
                                        <p:tgtEl>
                                          <p:spTgt spid="525361">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3" end="3"/>
                                            </p:txEl>
                                          </p:spTgt>
                                        </p:tgtEl>
                                        <p:attrNameLst>
                                          <p:attrName>style.visibility</p:attrName>
                                        </p:attrNameLst>
                                      </p:cBhvr>
                                      <p:to>
                                        <p:strVal val="visible"/>
                                      </p:to>
                                    </p:set>
                                    <p:animEffect transition="in" filter="box(out)">
                                      <p:cBhvr>
                                        <p:cTn id="62" dur="500"/>
                                        <p:tgtEl>
                                          <p:spTgt spid="525361">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4" end="4"/>
                                            </p:txEl>
                                          </p:spTgt>
                                        </p:tgtEl>
                                        <p:attrNameLst>
                                          <p:attrName>style.visibility</p:attrName>
                                        </p:attrNameLst>
                                      </p:cBhvr>
                                      <p:to>
                                        <p:strVal val="visible"/>
                                      </p:to>
                                    </p:set>
                                    <p:animEffect transition="in" filter="box(out)">
                                      <p:cBhvr>
                                        <p:cTn id="67" dur="500"/>
                                        <p:tgtEl>
                                          <p:spTgt spid="525361">
                                            <p:txEl>
                                              <p:pRg st="4" end="4"/>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5" end="5"/>
                                            </p:txEl>
                                          </p:spTgt>
                                        </p:tgtEl>
                                        <p:attrNameLst>
                                          <p:attrName>style.visibility</p:attrName>
                                        </p:attrNameLst>
                                      </p:cBhvr>
                                      <p:to>
                                        <p:strVal val="visible"/>
                                      </p:to>
                                    </p:set>
                                    <p:animEffect transition="in" filter="box(out)">
                                      <p:cBhvr>
                                        <p:cTn id="72" dur="500"/>
                                        <p:tgtEl>
                                          <p:spTgt spid="525361">
                                            <p:txEl>
                                              <p:pRg st="5" end="5"/>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525361">
                                            <p:txEl>
                                              <p:pRg st="6" end="6"/>
                                            </p:txEl>
                                          </p:spTgt>
                                        </p:tgtEl>
                                        <p:attrNameLst>
                                          <p:attrName>style.visibility</p:attrName>
                                        </p:attrNameLst>
                                      </p:cBhvr>
                                      <p:to>
                                        <p:strVal val="visible"/>
                                      </p:to>
                                    </p:set>
                                    <p:animEffect transition="in" filter="box(out)">
                                      <p:cBhvr>
                                        <p:cTn id="77" dur="500"/>
                                        <p:tgtEl>
                                          <p:spTgt spid="525361">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up)">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1030"/>
          <p:cNvPicPr>
            <a:picLocks noChangeAspect="1" noChangeArrowheads="1"/>
          </p:cNvPicPr>
          <p:nvPr/>
        </p:nvPicPr>
        <p:blipFill>
          <a:blip r:embed="rId2"/>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dist="89803" dir="2700000" algn="ctr" rotWithShape="0">
              <a:schemeClr val="bg2"/>
            </a:outerShdw>
          </a:effectLst>
        </p:spPr>
      </p:pic>
      <p:sp>
        <p:nvSpPr>
          <p:cNvPr id="566279" name="Text Box 1031"/>
          <p:cNvSpPr txBox="1">
            <a:spLocks noChangeArrowheads="1"/>
          </p:cNvSpPr>
          <p:nvPr/>
        </p:nvSpPr>
        <p:spPr bwMode="auto">
          <a:xfrm>
            <a:off x="5670550" y="581025"/>
            <a:ext cx="3473450" cy="2227263"/>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800" dirty="0">
                <a:latin typeface="Comic Sans MS" pitchFamily="66" charset="0"/>
                <a:ea typeface="+mn-ea"/>
              </a:rPr>
              <a:t>MODELO NG  LUMANG JERUSALEM SA PANAHON NI JESUS</a:t>
            </a:r>
          </a:p>
        </p:txBody>
      </p:sp>
      <p:sp>
        <p:nvSpPr>
          <p:cNvPr id="57348" name="Text Box 103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6276" name="Text Box 1028"/>
          <p:cNvSpPr txBox="1">
            <a:spLocks noChangeArrowheads="1"/>
          </p:cNvSpPr>
          <p:nvPr/>
        </p:nvSpPr>
        <p:spPr bwMode="auto">
          <a:xfrm>
            <a:off x="30163" y="4083050"/>
            <a:ext cx="3856037" cy="2654300"/>
          </a:xfrm>
          <a:prstGeom prst="rect">
            <a:avLst/>
          </a:prstGeom>
          <a:noFill/>
          <a:ln w="9525">
            <a:noFill/>
            <a:miter lim="800000"/>
            <a:headEnd/>
            <a:tailEnd/>
          </a:ln>
          <a:effectLst>
            <a:outerShdw dist="71842" dir="2700000" algn="ctr" rotWithShape="0">
              <a:schemeClr val="bg2"/>
            </a:outerShdw>
          </a:effectLst>
        </p:spPr>
        <p:txBody>
          <a:bodyPr>
            <a:spAutoFit/>
          </a:bodyPr>
          <a:lstStyle/>
          <a:p>
            <a:pPr algn="r">
              <a:spcBef>
                <a:spcPct val="50000"/>
              </a:spcBef>
              <a:defRPr/>
            </a:pPr>
            <a:r>
              <a:rPr lang="en-US" sz="2800" dirty="0">
                <a:latin typeface="Comic Sans MS" pitchFamily="66" charset="0"/>
                <a:ea typeface="+mn-ea"/>
              </a:rPr>
              <a:t>SILANGANG PASUKAN PATUNGO SA TEMPLO NI HERODES SA PANAHON NI JESUS</a:t>
            </a:r>
          </a:p>
        </p:txBody>
      </p:sp>
      <p:pic>
        <p:nvPicPr>
          <p:cNvPr id="566275" name="Picture 1027"/>
          <p:cNvPicPr>
            <a:picLocks noChangeAspect="1" noChangeArrowheads="1"/>
          </p:cNvPicPr>
          <p:nvPr/>
        </p:nvPicPr>
        <p:blipFill>
          <a:blip r:embed="rId3"/>
          <a:srcRect l="4855" t="2463" r="3276" b="2206"/>
          <a:stretch>
            <a:fillRect/>
          </a:stretch>
        </p:blipFill>
        <p:spPr bwMode="auto">
          <a:xfrm>
            <a:off x="4043363" y="3021013"/>
            <a:ext cx="4802187" cy="3321050"/>
          </a:xfrm>
          <a:prstGeom prst="rect">
            <a:avLst/>
          </a:prstGeom>
          <a:noFill/>
          <a:ln w="76200">
            <a:solidFill>
              <a:srgbClr val="990033"/>
            </a:solidFill>
            <a:miter lim="800000"/>
            <a:headEnd/>
            <a:tailEnd/>
          </a:ln>
          <a:effectLst>
            <a:outerShdw dist="89803" dir="2700000" algn="ctr" rotWithShape="0">
              <a:schemeClr val="bg2"/>
            </a:outerShdw>
          </a:effectLst>
        </p:spPr>
      </p:pic>
      <p:sp>
        <p:nvSpPr>
          <p:cNvPr id="57351" name="Text Box 103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6287" name="Rectangle 103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6290" name="Rectangle 10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44</a:t>
            </a:r>
          </a:p>
        </p:txBody>
      </p:sp>
      <p:sp>
        <p:nvSpPr>
          <p:cNvPr id="57354" name="Text Box 1044"/>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566275"/>
                                        </p:tgtEl>
                                        <p:attrNameLst>
                                          <p:attrName>style.visibility</p:attrName>
                                        </p:attrNameLst>
                                      </p:cBhvr>
                                      <p:to>
                                        <p:strVal val="visible"/>
                                      </p:to>
                                    </p:set>
                                    <p:animEffect transition="in" filter="fade">
                                      <p:cBhvr>
                                        <p:cTn id="16" dur="1000"/>
                                        <p:tgtEl>
                                          <p:spTgt spid="566275"/>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66276"/>
                                        </p:tgtEl>
                                        <p:attrNameLst>
                                          <p:attrName>style.visibility</p:attrName>
                                        </p:attrNameLst>
                                      </p:cBhvr>
                                      <p:to>
                                        <p:strVal val="visible"/>
                                      </p:to>
                                    </p:set>
                                    <p:animEffect transition="in" filter="fade">
                                      <p:cBhvr>
                                        <p:cTn id="20"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9" grpId="0"/>
      <p:bldP spid="56627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58"/>
          <p:cNvGrpSpPr>
            <a:grpSpLocks/>
          </p:cNvGrpSpPr>
          <p:nvPr/>
        </p:nvGrpSpPr>
        <p:grpSpPr bwMode="auto">
          <a:xfrm>
            <a:off x="263525" y="207963"/>
            <a:ext cx="8296275" cy="3408362"/>
            <a:chOff x="166" y="131"/>
            <a:chExt cx="5226" cy="2147"/>
          </a:xfrm>
        </p:grpSpPr>
        <p:pic>
          <p:nvPicPr>
            <p:cNvPr id="439339" name="Picture 43"/>
            <p:cNvPicPr>
              <a:picLocks noChangeAspect="1" noChangeArrowheads="1"/>
            </p:cNvPicPr>
            <p:nvPr/>
          </p:nvPicPr>
          <p:blipFill>
            <a:blip r:embed="rId3"/>
            <a:srcRect/>
            <a:stretch>
              <a:fillRect/>
            </a:stretch>
          </p:blipFill>
          <p:spPr bwMode="auto">
            <a:xfrm>
              <a:off x="166" y="236"/>
              <a:ext cx="3077" cy="2042"/>
            </a:xfrm>
            <a:prstGeom prst="rect">
              <a:avLst/>
            </a:prstGeom>
            <a:noFill/>
            <a:ln w="76200">
              <a:solidFill>
                <a:srgbClr val="9C0031"/>
              </a:solidFill>
              <a:miter lim="800000"/>
              <a:headEnd/>
              <a:tailEnd/>
            </a:ln>
            <a:effectLst>
              <a:outerShdw dist="89803" dir="2700000" algn="ctr" rotWithShape="0">
                <a:schemeClr val="bg2"/>
              </a:outerShdw>
            </a:effectLst>
          </p:spPr>
        </p:pic>
        <p:sp>
          <p:nvSpPr>
            <p:cNvPr id="439340" name="Text Box 44"/>
            <p:cNvSpPr txBox="1">
              <a:spLocks noChangeArrowheads="1"/>
            </p:cNvSpPr>
            <p:nvPr/>
          </p:nvSpPr>
          <p:spPr bwMode="auto">
            <a:xfrm>
              <a:off x="3283" y="131"/>
              <a:ext cx="2109" cy="634"/>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000"/>
                <a:t>ANG </a:t>
              </a:r>
              <a:r>
                <a:rPr lang="ja-JP" altLang="en-US" sz="2000"/>
                <a:t>“</a:t>
              </a:r>
              <a:r>
                <a:rPr lang="en-US" sz="2000"/>
                <a:t>PANGALAWANG TEMPLO</a:t>
              </a:r>
              <a:r>
                <a:rPr lang="ja-JP" altLang="en-US" sz="2000"/>
                <a:t>”</a:t>
              </a:r>
              <a:r>
                <a:rPr lang="en-US" sz="2000"/>
                <a:t> NI DAKILANG HEROD</a:t>
              </a:r>
              <a:endParaRPr lang="en-US"/>
            </a:p>
          </p:txBody>
        </p:sp>
      </p:grpSp>
      <p:grpSp>
        <p:nvGrpSpPr>
          <p:cNvPr id="3" name="Group 57"/>
          <p:cNvGrpSpPr>
            <a:grpSpLocks/>
          </p:cNvGrpSpPr>
          <p:nvPr/>
        </p:nvGrpSpPr>
        <p:grpSpPr bwMode="auto">
          <a:xfrm>
            <a:off x="4365625" y="1493838"/>
            <a:ext cx="4608513" cy="3240087"/>
            <a:chOff x="2750" y="941"/>
            <a:chExt cx="2903" cy="2041"/>
          </a:xfrm>
        </p:grpSpPr>
        <p:pic>
          <p:nvPicPr>
            <p:cNvPr id="439307" name="Picture 11"/>
            <p:cNvPicPr>
              <a:picLocks noChangeAspect="1" noChangeArrowheads="1"/>
            </p:cNvPicPr>
            <p:nvPr/>
          </p:nvPicPr>
          <p:blipFill>
            <a:blip r:embed="rId4"/>
            <a:srcRect l="29456" r="17204" b="49974"/>
            <a:stretch>
              <a:fillRect/>
            </a:stretch>
          </p:blipFill>
          <p:spPr bwMode="auto">
            <a:xfrm>
              <a:off x="2750" y="1259"/>
              <a:ext cx="2728" cy="1723"/>
            </a:xfrm>
            <a:prstGeom prst="rect">
              <a:avLst/>
            </a:prstGeom>
            <a:noFill/>
            <a:ln w="76200">
              <a:solidFill>
                <a:srgbClr val="990033"/>
              </a:solidFill>
              <a:miter lim="800000"/>
              <a:headEnd/>
              <a:tailEnd/>
            </a:ln>
            <a:effectLst>
              <a:outerShdw dist="99190" dir="3011666" algn="ctr" rotWithShape="0">
                <a:schemeClr val="bg2"/>
              </a:outerShdw>
            </a:effectLst>
          </p:spPr>
        </p:pic>
        <p:sp>
          <p:nvSpPr>
            <p:cNvPr id="439312" name="Text Box 16"/>
            <p:cNvSpPr txBox="1">
              <a:spLocks noChangeArrowheads="1"/>
            </p:cNvSpPr>
            <p:nvPr/>
          </p:nvSpPr>
          <p:spPr bwMode="auto">
            <a:xfrm>
              <a:off x="3431" y="941"/>
              <a:ext cx="2222" cy="2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000"/>
                <a:t>ANG BUNDOK OLIVO</a:t>
              </a:r>
              <a:endParaRPr lang="en-US"/>
            </a:p>
          </p:txBody>
        </p:sp>
      </p:grpSp>
      <p:sp>
        <p:nvSpPr>
          <p:cNvPr id="58372" name="Text Box 4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9346" name="Rectangle 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39349"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45</a:t>
            </a:r>
          </a:p>
        </p:txBody>
      </p:sp>
      <p:grpSp>
        <p:nvGrpSpPr>
          <p:cNvPr id="4" name="Group 56"/>
          <p:cNvGrpSpPr>
            <a:grpSpLocks/>
          </p:cNvGrpSpPr>
          <p:nvPr/>
        </p:nvGrpSpPr>
        <p:grpSpPr bwMode="auto">
          <a:xfrm>
            <a:off x="812800" y="3273425"/>
            <a:ext cx="7956550" cy="3233738"/>
            <a:chOff x="512" y="2062"/>
            <a:chExt cx="5012" cy="2037"/>
          </a:xfrm>
        </p:grpSpPr>
        <p:sp>
          <p:nvSpPr>
            <p:cNvPr id="439343" name="Text Box 47"/>
            <p:cNvSpPr txBox="1">
              <a:spLocks noChangeArrowheads="1"/>
            </p:cNvSpPr>
            <p:nvPr/>
          </p:nvSpPr>
          <p:spPr bwMode="auto">
            <a:xfrm>
              <a:off x="3272" y="3270"/>
              <a:ext cx="2252" cy="634"/>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2000" dirty="0">
                  <a:latin typeface="Comic Sans MS" pitchFamily="66" charset="0"/>
                  <a:ea typeface="+mn-ea"/>
                </a:rPr>
                <a:t>MGA LUMANG OLIVO SA HALAMANAN NG GETSEMANI</a:t>
              </a:r>
            </a:p>
          </p:txBody>
        </p:sp>
        <p:pic>
          <p:nvPicPr>
            <p:cNvPr id="439351" name="Picture 55" descr="Gethsemane olive tree2, tb n051601"/>
            <p:cNvPicPr preferRelativeResize="0">
              <a:picLocks noChangeAspect="1" noChangeArrowheads="1"/>
            </p:cNvPicPr>
            <p:nvPr>
              <p:custDataLst>
                <p:tags r:id="rId1"/>
              </p:custDataLst>
            </p:nvPr>
          </p:nvPicPr>
          <p:blipFill>
            <a:blip r:embed="rId5"/>
            <a:srcRect/>
            <a:stretch>
              <a:fillRect/>
            </a:stretch>
          </p:blipFill>
          <p:spPr bwMode="auto">
            <a:xfrm>
              <a:off x="512" y="2062"/>
              <a:ext cx="2716" cy="2037"/>
            </a:xfrm>
            <a:prstGeom prst="rect">
              <a:avLst/>
            </a:prstGeom>
            <a:noFill/>
            <a:ln w="76200">
              <a:solidFill>
                <a:srgbClr val="9C0031"/>
              </a:solidFill>
              <a:miter lim="800000"/>
              <a:headEnd/>
              <a:tailEnd/>
            </a:ln>
            <a:effectLst>
              <a:outerShdw dist="125724" dir="2700000" algn="ctr" rotWithShape="0">
                <a:schemeClr val="bg2"/>
              </a:outerShdw>
            </a:effectLst>
          </p:spPr>
        </p:pic>
      </p:grpSp>
      <p:sp>
        <p:nvSpPr>
          <p:cNvPr id="58376" name="Text Box 59"/>
          <p:cNvSpPr txBox="1">
            <a:spLocks noChangeArrowheads="1"/>
          </p:cNvSpPr>
          <p:nvPr/>
        </p:nvSpPr>
        <p:spPr bwMode="auto">
          <a:xfrm>
            <a:off x="858361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73" descr="Slid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6103"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US">
              <a:effectLst>
                <a:outerShdw blurRad="38100" dist="38100" dir="2700000" algn="tl">
                  <a:srgbClr val="000000"/>
                </a:outerShdw>
              </a:effectLst>
            </a:endParaRPr>
          </a:p>
        </p:txBody>
      </p:sp>
      <p:sp>
        <p:nvSpPr>
          <p:cNvPr id="516104"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6105"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6106"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6107"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6108"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9402"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6116" name="Rectangle 20"/>
          <p:cNvSpPr>
            <a:spLocks noChangeArrowheads="1"/>
          </p:cNvSpPr>
          <p:nvPr/>
        </p:nvSpPr>
        <p:spPr bwMode="auto">
          <a:xfrm>
            <a:off x="1109663" y="28590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13:15</a:t>
            </a:r>
          </a:p>
        </p:txBody>
      </p:sp>
      <p:sp>
        <p:nvSpPr>
          <p:cNvPr id="516117" name="Rectangle 21"/>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12:1</a:t>
            </a:r>
          </a:p>
        </p:txBody>
      </p:sp>
      <p:sp>
        <p:nvSpPr>
          <p:cNvPr id="516121" name="Rectangle 25"/>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12:2</a:t>
            </a:r>
          </a:p>
        </p:txBody>
      </p:sp>
      <p:sp>
        <p:nvSpPr>
          <p:cNvPr id="516122" name="Rectangle 26"/>
          <p:cNvSpPr>
            <a:spLocks noChangeArrowheads="1"/>
          </p:cNvSpPr>
          <p:nvPr/>
        </p:nvSpPr>
        <p:spPr bwMode="auto">
          <a:xfrm>
            <a:off x="6551613" y="4043363"/>
            <a:ext cx="1487487"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12:3</a:t>
            </a:r>
          </a:p>
        </p:txBody>
      </p:sp>
      <p:sp>
        <p:nvSpPr>
          <p:cNvPr id="516123" name="Rectangle 27"/>
          <p:cNvSpPr>
            <a:spLocks noChangeArrowheads="1"/>
          </p:cNvSpPr>
          <p:nvPr/>
        </p:nvSpPr>
        <p:spPr bwMode="auto">
          <a:xfrm>
            <a:off x="3573463" y="2851150"/>
            <a:ext cx="22256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13:14-16</a:t>
            </a:r>
          </a:p>
        </p:txBody>
      </p:sp>
      <p:sp>
        <p:nvSpPr>
          <p:cNvPr id="516124" name="Rectangle 28"/>
          <p:cNvSpPr>
            <a:spLocks noChangeArrowheads="1"/>
          </p:cNvSpPr>
          <p:nvPr/>
        </p:nvSpPr>
        <p:spPr bwMode="auto">
          <a:xfrm>
            <a:off x="6435725" y="2860675"/>
            <a:ext cx="16891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15:9-18</a:t>
            </a:r>
          </a:p>
        </p:txBody>
      </p:sp>
      <p:sp>
        <p:nvSpPr>
          <p:cNvPr id="516126"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6127"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6128" name="Line 32"/>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6129" name="Rectangle 33"/>
          <p:cNvSpPr>
            <a:spLocks noChangeArrowheads="1"/>
          </p:cNvSpPr>
          <p:nvPr/>
        </p:nvSpPr>
        <p:spPr bwMode="auto">
          <a:xfrm>
            <a:off x="2649538" y="4797425"/>
            <a:ext cx="3821112" cy="3937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defRPr/>
            </a:pPr>
            <a:r>
              <a:rPr lang="en-US" sz="2000" i="1">
                <a:solidFill>
                  <a:schemeClr val="folHlink"/>
                </a:solidFill>
                <a:latin typeface="Helvetica" charset="0"/>
                <a:ea typeface="+mn-ea"/>
              </a:rPr>
              <a:t>The Amplified Subcovenants</a:t>
            </a:r>
          </a:p>
        </p:txBody>
      </p:sp>
      <p:sp>
        <p:nvSpPr>
          <p:cNvPr id="59413" name="Text Box 5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414" name="Text Box 5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6157" name="Rectangle 61"/>
          <p:cNvSpPr>
            <a:spLocks noChangeArrowheads="1"/>
          </p:cNvSpPr>
          <p:nvPr/>
        </p:nvSpPr>
        <p:spPr bwMode="auto">
          <a:xfrm>
            <a:off x="735013" y="5708650"/>
            <a:ext cx="1852612"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Deut 30: 1-10</a:t>
            </a:r>
          </a:p>
        </p:txBody>
      </p:sp>
      <p:sp>
        <p:nvSpPr>
          <p:cNvPr id="516159" name="Rectangle 63"/>
          <p:cNvSpPr>
            <a:spLocks noChangeArrowheads="1"/>
          </p:cNvSpPr>
          <p:nvPr/>
        </p:nvSpPr>
        <p:spPr bwMode="auto">
          <a:xfrm>
            <a:off x="3600450" y="5716588"/>
            <a:ext cx="1919288"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2 Sam 7: 4-16</a:t>
            </a:r>
          </a:p>
        </p:txBody>
      </p:sp>
      <p:sp>
        <p:nvSpPr>
          <p:cNvPr id="516160" name="Rectangle 64"/>
          <p:cNvSpPr>
            <a:spLocks noChangeArrowheads="1"/>
          </p:cNvSpPr>
          <p:nvPr/>
        </p:nvSpPr>
        <p:spPr bwMode="auto">
          <a:xfrm>
            <a:off x="6692900" y="5246688"/>
            <a:ext cx="1101725" cy="515937"/>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err="1">
                <a:latin typeface="HallmarkeCondBold" charset="0"/>
                <a:ea typeface="+mn-ea"/>
              </a:rPr>
              <a:t>Bago</a:t>
            </a:r>
            <a:endParaRPr lang="en-US" sz="2800" dirty="0">
              <a:latin typeface="HallmarkeCondBold" charset="0"/>
              <a:ea typeface="+mn-ea"/>
            </a:endParaRPr>
          </a:p>
        </p:txBody>
      </p:sp>
      <p:sp>
        <p:nvSpPr>
          <p:cNvPr id="516161" name="Rectangle 65"/>
          <p:cNvSpPr>
            <a:spLocks noChangeArrowheads="1"/>
          </p:cNvSpPr>
          <p:nvPr/>
        </p:nvSpPr>
        <p:spPr bwMode="auto">
          <a:xfrm>
            <a:off x="6494463" y="5721350"/>
            <a:ext cx="17526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Jer 31:31-34</a:t>
            </a:r>
          </a:p>
        </p:txBody>
      </p:sp>
      <p:grpSp>
        <p:nvGrpSpPr>
          <p:cNvPr id="59419" name="Group 66"/>
          <p:cNvGrpSpPr>
            <a:grpSpLocks/>
          </p:cNvGrpSpPr>
          <p:nvPr/>
        </p:nvGrpSpPr>
        <p:grpSpPr bwMode="auto">
          <a:xfrm>
            <a:off x="133350" y="1200150"/>
            <a:ext cx="307975" cy="4598988"/>
            <a:chOff x="84" y="756"/>
            <a:chExt cx="194" cy="2897"/>
          </a:xfrm>
        </p:grpSpPr>
        <p:sp>
          <p:nvSpPr>
            <p:cNvPr id="516163" name="AutoShape 67"/>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6164" name="AutoShape 68"/>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6165" name="AutoShape 69"/>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6166" name="AutoShape 70"/>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grpSp>
      <p:sp>
        <p:nvSpPr>
          <p:cNvPr id="516168" name="AutoShape 72"/>
          <p:cNvSpPr>
            <a:spLocks noChangeArrowheads="1"/>
          </p:cNvSpPr>
          <p:nvPr/>
        </p:nvSpPr>
        <p:spPr bwMode="auto">
          <a:xfrm>
            <a:off x="6273800" y="5232400"/>
            <a:ext cx="2044700" cy="965200"/>
          </a:xfrm>
          <a:prstGeom prst="roundRect">
            <a:avLst>
              <a:gd name="adj" fmla="val 16667"/>
            </a:avLst>
          </a:prstGeom>
          <a:noFill/>
          <a:ln w="76200">
            <a:solidFill>
              <a:srgbClr val="EF1F1D"/>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16147" name="Rectangle 5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6150"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46</a:t>
            </a:r>
          </a:p>
        </p:txBody>
      </p:sp>
      <p:sp>
        <p:nvSpPr>
          <p:cNvPr id="516154" name="Rectangle 58"/>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59424" name="Text Box 71"/>
          <p:cNvSpPr txBox="1">
            <a:spLocks noChangeArrowheads="1"/>
          </p:cNvSpPr>
          <p:nvPr/>
        </p:nvSpPr>
        <p:spPr bwMode="auto">
          <a:xfrm>
            <a:off x="85899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0" name="Rectangle 1076"/>
          <p:cNvSpPr>
            <a:spLocks noChangeArrowheads="1"/>
          </p:cNvSpPr>
          <p:nvPr/>
        </p:nvSpPr>
        <p:spPr bwMode="auto">
          <a:xfrm>
            <a:off x="882650" y="5246688"/>
            <a:ext cx="1570038" cy="515937"/>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defRPr/>
            </a:pPr>
            <a:r>
              <a:rPr lang="en-US" sz="2800" dirty="0">
                <a:latin typeface="HallmarkeCondBold" charset="0"/>
                <a:ea typeface="+mn-ea"/>
              </a:rPr>
              <a:t> </a:t>
            </a:r>
            <a:r>
              <a:rPr lang="en-US" sz="2800" dirty="0" err="1">
                <a:latin typeface="HallmarkeCondBold" charset="0"/>
                <a:ea typeface="+mn-ea"/>
              </a:rPr>
              <a:t>Lupa</a:t>
            </a:r>
            <a:endParaRPr lang="en-US" sz="2800" dirty="0">
              <a:latin typeface="HallmarkeCondBold" charset="0"/>
              <a:ea typeface="+mn-ea"/>
            </a:endParaRPr>
          </a:p>
        </p:txBody>
      </p:sp>
      <p:sp>
        <p:nvSpPr>
          <p:cNvPr id="51" name="Rectangle 1078"/>
          <p:cNvSpPr>
            <a:spLocks noChangeArrowheads="1"/>
          </p:cNvSpPr>
          <p:nvPr/>
        </p:nvSpPr>
        <p:spPr bwMode="auto">
          <a:xfrm>
            <a:off x="3576638" y="5248275"/>
            <a:ext cx="1882775" cy="515938"/>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defRPr/>
            </a:pPr>
            <a:r>
              <a:rPr lang="en-US" sz="2800" dirty="0">
                <a:latin typeface="HallmarkeCondBold" charset="0"/>
                <a:ea typeface="+mn-ea"/>
              </a:rPr>
              <a:t>Ni David</a:t>
            </a:r>
          </a:p>
        </p:txBody>
      </p:sp>
      <p:sp>
        <p:nvSpPr>
          <p:cNvPr id="52" name="Rectangle 1028"/>
          <p:cNvSpPr>
            <a:spLocks noChangeArrowheads="1"/>
          </p:cNvSpPr>
          <p:nvPr/>
        </p:nvSpPr>
        <p:spPr bwMode="auto">
          <a:xfrm>
            <a:off x="2735263" y="715963"/>
            <a:ext cx="3636962" cy="576262"/>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4000" i="1">
                <a:solidFill>
                  <a:schemeClr val="tx2"/>
                </a:solidFill>
                <a:latin typeface="Kosher-Normal" charset="0"/>
              </a:rPr>
              <a:t>TIPAN NI ABRAHAM</a:t>
            </a:r>
            <a:endParaRPr lang="en-US" sz="4400" i="1">
              <a:solidFill>
                <a:schemeClr val="tx2"/>
              </a:solidFill>
              <a:latin typeface="Kosher-Normal" charset="0"/>
            </a:endParaRPr>
          </a:p>
        </p:txBody>
      </p:sp>
      <p:sp>
        <p:nvSpPr>
          <p:cNvPr id="53" name="Rectangle 1029"/>
          <p:cNvSpPr>
            <a:spLocks noChangeArrowheads="1"/>
          </p:cNvSpPr>
          <p:nvPr/>
        </p:nvSpPr>
        <p:spPr bwMode="auto">
          <a:xfrm>
            <a:off x="255588" y="681038"/>
            <a:ext cx="2276475" cy="11842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defRPr/>
            </a:pPr>
            <a:r>
              <a:rPr lang="en-US" sz="2400" dirty="0" err="1">
                <a:solidFill>
                  <a:srgbClr val="FD2558"/>
                </a:solidFill>
                <a:latin typeface="Helvetica" charset="0"/>
                <a:ea typeface="+mn-ea"/>
              </a:rPr>
              <a:t>Ang</a:t>
            </a:r>
            <a:r>
              <a:rPr lang="en-US" sz="2400" dirty="0">
                <a:solidFill>
                  <a:srgbClr val="FD2558"/>
                </a:solidFill>
                <a:latin typeface="Helvetica" charset="0"/>
                <a:ea typeface="+mn-ea"/>
              </a:rPr>
              <a:t> </a:t>
            </a:r>
            <a:r>
              <a:rPr lang="en-US" sz="2400" dirty="0" err="1">
                <a:solidFill>
                  <a:srgbClr val="FD2558"/>
                </a:solidFill>
                <a:latin typeface="Helvetica" charset="0"/>
                <a:ea typeface="+mn-ea"/>
              </a:rPr>
              <a:t>Tawag</a:t>
            </a:r>
            <a:r>
              <a:rPr lang="en-US" sz="2400" dirty="0">
                <a:solidFill>
                  <a:srgbClr val="FD2558"/>
                </a:solidFill>
                <a:latin typeface="Helvetica" charset="0"/>
                <a:ea typeface="+mn-ea"/>
              </a:rPr>
              <a:t>     </a:t>
            </a:r>
            <a:r>
              <a:rPr lang="en-US" sz="2400" dirty="0" err="1">
                <a:solidFill>
                  <a:srgbClr val="FD2558"/>
                </a:solidFill>
                <a:latin typeface="Helvetica" charset="0"/>
                <a:ea typeface="+mn-ea"/>
              </a:rPr>
              <a:t>kay</a:t>
            </a:r>
            <a:r>
              <a:rPr lang="en-US" sz="2400" dirty="0">
                <a:solidFill>
                  <a:srgbClr val="FD2558"/>
                </a:solidFill>
                <a:latin typeface="Helvetica" charset="0"/>
                <a:ea typeface="+mn-ea"/>
              </a:rPr>
              <a:t> Abraham        </a:t>
            </a:r>
            <a:r>
              <a:rPr lang="en-US" sz="2400" dirty="0">
                <a:latin typeface="Helvetica" charset="0"/>
                <a:ea typeface="+mn-ea"/>
              </a:rPr>
              <a:t> Gen 12:1-3</a:t>
            </a:r>
          </a:p>
        </p:txBody>
      </p:sp>
      <p:sp>
        <p:nvSpPr>
          <p:cNvPr id="54" name="Text Box 1039"/>
          <p:cNvSpPr txBox="1">
            <a:spLocks noChangeArrowheads="1"/>
          </p:cNvSpPr>
          <p:nvPr/>
        </p:nvSpPr>
        <p:spPr bwMode="auto">
          <a:xfrm>
            <a:off x="6635750" y="649288"/>
            <a:ext cx="2193925" cy="1187450"/>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D2558"/>
                </a:solidFill>
                <a:latin typeface="Helvetica" charset="0"/>
              </a:rPr>
              <a:t>Ang</a:t>
            </a:r>
          </a:p>
          <a:p>
            <a:r>
              <a:rPr lang="en-US" sz="2400">
                <a:solidFill>
                  <a:srgbClr val="FD2558"/>
                </a:solidFill>
                <a:latin typeface="Helvetica" charset="0"/>
              </a:rPr>
              <a:t>Tipan</a:t>
            </a:r>
          </a:p>
          <a:p>
            <a:r>
              <a:rPr lang="en-US" sz="2400">
                <a:latin typeface="Helvetica" charset="0"/>
              </a:rPr>
              <a:t>Gen 15:9-18</a:t>
            </a:r>
            <a:endParaRPr lang="en-US" sz="2000" b="0"/>
          </a:p>
        </p:txBody>
      </p:sp>
      <p:sp>
        <p:nvSpPr>
          <p:cNvPr id="55" name="Rectangle 29"/>
          <p:cNvSpPr>
            <a:spLocks noChangeArrowheads="1"/>
          </p:cNvSpPr>
          <p:nvPr/>
        </p:nvSpPr>
        <p:spPr bwMode="auto">
          <a:xfrm>
            <a:off x="5668963" y="2438400"/>
            <a:ext cx="3475037"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PASUBALI</a:t>
            </a:r>
          </a:p>
        </p:txBody>
      </p:sp>
      <p:sp>
        <p:nvSpPr>
          <p:cNvPr id="56" name="Rectangle 28"/>
          <p:cNvSpPr>
            <a:spLocks noChangeArrowheads="1"/>
          </p:cNvSpPr>
          <p:nvPr/>
        </p:nvSpPr>
        <p:spPr bwMode="auto">
          <a:xfrm>
            <a:off x="3698875" y="2422525"/>
            <a:ext cx="2195513"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a:solidFill>
                  <a:schemeClr val="folHlink"/>
                </a:solidFill>
                <a:effectLst>
                  <a:outerShdw blurRad="38100" dist="38100" dir="2700000" algn="tl">
                    <a:srgbClr val="000000"/>
                  </a:outerShdw>
                </a:effectLst>
                <a:latin typeface="Helvetica" charset="0"/>
              </a:rPr>
              <a:t>LITERAL</a:t>
            </a:r>
          </a:p>
        </p:txBody>
      </p:sp>
      <p:sp>
        <p:nvSpPr>
          <p:cNvPr id="57" name="Rectangle 27"/>
          <p:cNvSpPr>
            <a:spLocks noChangeArrowheads="1"/>
          </p:cNvSpPr>
          <p:nvPr/>
        </p:nvSpPr>
        <p:spPr bwMode="auto">
          <a:xfrm>
            <a:off x="533400" y="2443163"/>
            <a:ext cx="4114800"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KATAPUSAN</a:t>
            </a:r>
          </a:p>
        </p:txBody>
      </p:sp>
      <p:sp>
        <p:nvSpPr>
          <p:cNvPr id="58" name="Rectangle 6"/>
          <p:cNvSpPr>
            <a:spLocks noChangeArrowheads="1"/>
          </p:cNvSpPr>
          <p:nvPr/>
        </p:nvSpPr>
        <p:spPr bwMode="auto">
          <a:xfrm>
            <a:off x="1147763" y="3603625"/>
            <a:ext cx="1573212"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LUPA</a:t>
            </a:r>
          </a:p>
        </p:txBody>
      </p:sp>
      <p:sp>
        <p:nvSpPr>
          <p:cNvPr id="59" name="Rectangle 15"/>
          <p:cNvSpPr>
            <a:spLocks noChangeArrowheads="1"/>
          </p:cNvSpPr>
          <p:nvPr/>
        </p:nvSpPr>
        <p:spPr bwMode="auto">
          <a:xfrm>
            <a:off x="3884613" y="3582988"/>
            <a:ext cx="1571625"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BINHI</a:t>
            </a:r>
          </a:p>
        </p:txBody>
      </p:sp>
      <p:sp>
        <p:nvSpPr>
          <p:cNvPr id="60" name="Rectangle 16"/>
          <p:cNvSpPr>
            <a:spLocks noChangeArrowheads="1"/>
          </p:cNvSpPr>
          <p:nvPr/>
        </p:nvSpPr>
        <p:spPr bwMode="auto">
          <a:xfrm>
            <a:off x="6461125" y="3598863"/>
            <a:ext cx="2487613"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BIYAYA</a:t>
            </a:r>
          </a:p>
        </p:txBody>
      </p:sp>
      <p:sp>
        <p:nvSpPr>
          <p:cNvPr id="61" name="Rectangle 1053"/>
          <p:cNvSpPr>
            <a:spLocks noChangeArrowheads="1"/>
          </p:cNvSpPr>
          <p:nvPr/>
        </p:nvSpPr>
        <p:spPr bwMode="auto">
          <a:xfrm>
            <a:off x="315913" y="6176963"/>
            <a:ext cx="8634412" cy="45402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a:solidFill>
                  <a:srgbClr val="FFFF39"/>
                </a:solidFill>
                <a:effectLst>
                  <a:outerShdw blurRad="38100" dist="38100" dir="2700000" algn="tl">
                    <a:srgbClr val="000000"/>
                  </a:outerShdw>
                </a:effectLst>
                <a:latin typeface="Helvetica" charset="0"/>
              </a:rPr>
              <a:t>Ang Pinaka-</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gulugud</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 ng pagpapahayag ng Biblia</a:t>
            </a:r>
          </a:p>
        </p:txBody>
      </p:sp>
      <p:sp>
        <p:nvSpPr>
          <p:cNvPr id="516170" name="WordArt 74"/>
          <p:cNvSpPr>
            <a:spLocks noChangeArrowheads="1" noChangeShapeType="1" noTextEdit="1"/>
          </p:cNvSpPr>
          <p:nvPr/>
        </p:nvSpPr>
        <p:spPr bwMode="auto">
          <a:xfrm>
            <a:off x="366713" y="709613"/>
            <a:ext cx="7831137" cy="5757862"/>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ANG BAGONG</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TIPAN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fade">
                                      <p:cBhvr>
                                        <p:cTn id="7" dur="1000"/>
                                        <p:tgtEl>
                                          <p:spTgt spid="51612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fade">
                                      <p:cBhvr>
                                        <p:cTn id="11" dur="1000"/>
                                        <p:tgtEl>
                                          <p:spTgt spid="51616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6161"/>
                                        </p:tgtEl>
                                        <p:attrNameLst>
                                          <p:attrName>style.visibility</p:attrName>
                                        </p:attrNameLst>
                                      </p:cBhvr>
                                      <p:to>
                                        <p:strVal val="visible"/>
                                      </p:to>
                                    </p:set>
                                    <p:animEffect transition="in" filter="fade">
                                      <p:cBhvr>
                                        <p:cTn id="15" dur="1000"/>
                                        <p:tgtEl>
                                          <p:spTgt spid="51616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528" fill="hold" grpId="0" nodeType="afterEffect">
                                  <p:stCondLst>
                                    <p:cond delay="1500"/>
                                  </p:stCondLst>
                                  <p:childTnLst>
                                    <p:set>
                                      <p:cBhvr>
                                        <p:cTn id="25" dur="1" fill="hold">
                                          <p:stCondLst>
                                            <p:cond delay="0"/>
                                          </p:stCondLst>
                                        </p:cTn>
                                        <p:tgtEl>
                                          <p:spTgt spid="516170"/>
                                        </p:tgtEl>
                                        <p:attrNameLst>
                                          <p:attrName>style.visibility</p:attrName>
                                        </p:attrNameLst>
                                      </p:cBhvr>
                                      <p:to>
                                        <p:strVal val="visible"/>
                                      </p:to>
                                    </p:set>
                                    <p:anim calcmode="lin" valueType="num">
                                      <p:cBhvr>
                                        <p:cTn id="26" dur="500" fill="hold"/>
                                        <p:tgtEl>
                                          <p:spTgt spid="516170"/>
                                        </p:tgtEl>
                                        <p:attrNameLst>
                                          <p:attrName>ppt_w</p:attrName>
                                        </p:attrNameLst>
                                      </p:cBhvr>
                                      <p:tavLst>
                                        <p:tav tm="0">
                                          <p:val>
                                            <p:fltVal val="0"/>
                                          </p:val>
                                        </p:tav>
                                        <p:tav tm="100000">
                                          <p:val>
                                            <p:strVal val="#ppt_w"/>
                                          </p:val>
                                        </p:tav>
                                      </p:tavLst>
                                    </p:anim>
                                    <p:anim calcmode="lin" valueType="num">
                                      <p:cBhvr>
                                        <p:cTn id="27" dur="500" fill="hold"/>
                                        <p:tgtEl>
                                          <p:spTgt spid="516170"/>
                                        </p:tgtEl>
                                        <p:attrNameLst>
                                          <p:attrName>ppt_h</p:attrName>
                                        </p:attrNameLst>
                                      </p:cBhvr>
                                      <p:tavLst>
                                        <p:tav tm="0">
                                          <p:val>
                                            <p:fltVal val="0"/>
                                          </p:val>
                                        </p:tav>
                                        <p:tav tm="100000">
                                          <p:val>
                                            <p:strVal val="#ppt_h"/>
                                          </p:val>
                                        </p:tav>
                                      </p:tavLst>
                                    </p:anim>
                                    <p:anim calcmode="lin" valueType="num">
                                      <p:cBhvr>
                                        <p:cTn id="28" dur="500" fill="hold"/>
                                        <p:tgtEl>
                                          <p:spTgt spid="516170"/>
                                        </p:tgtEl>
                                        <p:attrNameLst>
                                          <p:attrName>ppt_x</p:attrName>
                                        </p:attrNameLst>
                                      </p:cBhvr>
                                      <p:tavLst>
                                        <p:tav tm="0">
                                          <p:val>
                                            <p:fltVal val="0.5"/>
                                          </p:val>
                                        </p:tav>
                                        <p:tav tm="100000">
                                          <p:val>
                                            <p:strVal val="#ppt_x"/>
                                          </p:val>
                                        </p:tav>
                                      </p:tavLst>
                                    </p:anim>
                                    <p:anim calcmode="lin" valueType="num">
                                      <p:cBhvr>
                                        <p:cTn id="29" dur="500" fill="hold"/>
                                        <p:tgtEl>
                                          <p:spTgt spid="5161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P spid="516168" grpId="0" animBg="1"/>
      <p:bldP spid="51617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ea typeface="+mn-ea"/>
              </a:rPr>
              <a:t>                            </a:t>
            </a:r>
          </a:p>
        </p:txBody>
      </p:sp>
      <p:sp>
        <p:nvSpPr>
          <p:cNvPr id="146438" name="Rectangle 6"/>
          <p:cNvSpPr>
            <a:spLocks noChangeArrowheads="1"/>
          </p:cNvSpPr>
          <p:nvPr/>
        </p:nvSpPr>
        <p:spPr bwMode="auto">
          <a:xfrm>
            <a:off x="1300163" y="277813"/>
            <a:ext cx="6580187" cy="106362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3200">
                <a:latin typeface="Times New Roman" charset="0"/>
              </a:rPr>
              <a:t>Jeremias 31</a:t>
            </a:r>
          </a:p>
          <a:p>
            <a:pPr algn="ctr"/>
            <a:r>
              <a:rPr lang="en-US" sz="3200">
                <a:solidFill>
                  <a:schemeClr val="folHlink"/>
                </a:solidFill>
                <a:latin typeface="Times New Roman" charset="0"/>
              </a:rPr>
              <a:t>ANG BAGONG TIPAN</a:t>
            </a:r>
            <a:endParaRPr lang="en-US" sz="3200">
              <a:solidFill>
                <a:schemeClr val="tx2"/>
              </a:solidFill>
              <a:latin typeface="Times New Roman" charset="0"/>
            </a:endParaRPr>
          </a:p>
        </p:txBody>
      </p:sp>
      <p:sp>
        <p:nvSpPr>
          <p:cNvPr id="146447" name="AutoShape 15"/>
          <p:cNvSpPr>
            <a:spLocks noChangeArrowheads="1"/>
          </p:cNvSpPr>
          <p:nvPr/>
        </p:nvSpPr>
        <p:spPr bwMode="auto">
          <a:xfrm>
            <a:off x="3656013" y="4648200"/>
            <a:ext cx="5307012" cy="1127125"/>
          </a:xfrm>
          <a:prstGeom prst="roundRect">
            <a:avLst>
              <a:gd name="adj" fmla="val 16667"/>
            </a:avLst>
          </a:prstGeom>
          <a:noFill/>
          <a:ln w="57150">
            <a:solidFill>
              <a:srgbClr val="FB2E05"/>
            </a:solidFill>
            <a:round/>
            <a:headEnd/>
            <a:tailEnd/>
          </a:ln>
          <a:effectLst>
            <a:outerShdw dist="81320" dir="2319588"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146450" name="AutoShape 18"/>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146439" name="Text Box 7"/>
          <p:cNvSpPr txBox="1">
            <a:spLocks noChangeArrowheads="1"/>
          </p:cNvSpPr>
          <p:nvPr/>
        </p:nvSpPr>
        <p:spPr bwMode="auto">
          <a:xfrm>
            <a:off x="3603625" y="1784350"/>
            <a:ext cx="5495925" cy="2559050"/>
          </a:xfrm>
          <a:prstGeom prst="rect">
            <a:avLst/>
          </a:prstGeom>
          <a:noFill/>
          <a:ln w="9525">
            <a:noFill/>
            <a:miter lim="800000"/>
            <a:headEnd/>
            <a:tailEnd/>
          </a:ln>
          <a:effectLst>
            <a:outerShdw dist="162639" dir="2319588"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a:solidFill>
                  <a:schemeClr val="folHlink"/>
                </a:solidFill>
                <a:latin typeface="Times New Roman" charset="0"/>
              </a:rPr>
              <a:t>Ang mahirap na mga pangyayari ni </a:t>
            </a:r>
            <a:r>
              <a:rPr lang="en-US" sz="5400">
                <a:solidFill>
                  <a:srgbClr val="99CCFF"/>
                </a:solidFill>
                <a:latin typeface="Times New Roman" charset="0"/>
              </a:rPr>
              <a:t>Jeremias</a:t>
            </a:r>
            <a:r>
              <a:rPr lang="en-US" sz="5400">
                <a:solidFill>
                  <a:schemeClr val="folHlink"/>
                </a:solidFill>
                <a:latin typeface="Times New Roman" charset="0"/>
              </a:rPr>
              <a:t>…</a:t>
            </a:r>
          </a:p>
        </p:txBody>
      </p:sp>
      <p:sp>
        <p:nvSpPr>
          <p:cNvPr id="146568" name="Text Box 136"/>
          <p:cNvSpPr txBox="1">
            <a:spLocks noChangeArrowheads="1"/>
          </p:cNvSpPr>
          <p:nvPr/>
        </p:nvSpPr>
        <p:spPr bwMode="auto">
          <a:xfrm>
            <a:off x="3594100" y="4711700"/>
            <a:ext cx="5476875" cy="91440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ja-JP" altLang="en-US" sz="5400">
                <a:solidFill>
                  <a:schemeClr val="folHlink"/>
                </a:solidFill>
                <a:latin typeface="Times New Roman" charset="0"/>
              </a:rPr>
              <a:t>“</a:t>
            </a:r>
            <a:r>
              <a:rPr lang="en-US" sz="5400">
                <a:solidFill>
                  <a:schemeClr val="folHlink"/>
                </a:solidFill>
                <a:latin typeface="Times New Roman" charset="0"/>
              </a:rPr>
              <a:t>Crisis ni Juda</a:t>
            </a:r>
            <a:r>
              <a:rPr lang="ja-JP" altLang="en-US" sz="5400">
                <a:solidFill>
                  <a:schemeClr val="folHlink"/>
                </a:solidFill>
                <a:latin typeface="Times New Roman" charset="0"/>
              </a:rPr>
              <a:t>”</a:t>
            </a:r>
            <a:endParaRPr lang="en-US" sz="5400">
              <a:solidFill>
                <a:schemeClr val="folHlink"/>
              </a:solidFill>
              <a:latin typeface="Times New Roman" charset="0"/>
            </a:endParaRPr>
          </a:p>
        </p:txBody>
      </p:sp>
      <p:sp>
        <p:nvSpPr>
          <p:cNvPr id="60424" name="Text Box 13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0425" name="Text Box 140"/>
          <p:cNvSpPr txBox="1">
            <a:spLocks noChangeArrowheads="1"/>
          </p:cNvSpPr>
          <p:nvPr/>
        </p:nvSpPr>
        <p:spPr bwMode="auto">
          <a:xfrm>
            <a:off x="8666163" y="4032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0426" name="Text Box 14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46574" name="Rectangle 1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46577" name="Rectangle 1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47</a:t>
            </a:r>
          </a:p>
        </p:txBody>
      </p:sp>
      <p:grpSp>
        <p:nvGrpSpPr>
          <p:cNvPr id="60429" name="Group 185"/>
          <p:cNvGrpSpPr>
            <a:grpSpLocks/>
          </p:cNvGrpSpPr>
          <p:nvPr/>
        </p:nvGrpSpPr>
        <p:grpSpPr bwMode="auto">
          <a:xfrm>
            <a:off x="325438" y="1593850"/>
            <a:ext cx="3224212" cy="4176713"/>
            <a:chOff x="293" y="754"/>
            <a:chExt cx="2031" cy="2631"/>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grpSp>
          <p:nvGrpSpPr>
            <p:cNvPr id="60434" name="Group 183"/>
            <p:cNvGrpSpPr>
              <a:grpSpLocks/>
            </p:cNvGrpSpPr>
            <p:nvPr/>
          </p:nvGrpSpPr>
          <p:grpSpPr bwMode="auto">
            <a:xfrm>
              <a:off x="293" y="754"/>
              <a:ext cx="2031" cy="2574"/>
              <a:chOff x="293" y="754"/>
              <a:chExt cx="2031" cy="2574"/>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endParaRPr lang="en-US">
                  <a:effectLst>
                    <a:outerShdw blurRad="38100" dist="38100" dir="2700000" algn="tl">
                      <a:srgbClr val="000000"/>
                    </a:outerShdw>
                  </a:effectLst>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endParaRPr lang="en-US">
                  <a:effectLst>
                    <a:outerShdw blurRad="38100" dist="38100" dir="2700000" algn="tl">
                      <a:srgbClr val="000000"/>
                    </a:outerShdw>
                  </a:effectLst>
                </a:endParaRPr>
              </a:p>
            </p:txBody>
          </p:sp>
          <p:sp>
            <p:nvSpPr>
              <p:cNvPr id="146586" name="Rectangle 154"/>
              <p:cNvSpPr>
                <a:spLocks noChangeArrowheads="1"/>
              </p:cNvSpPr>
              <p:nvPr/>
            </p:nvSpPr>
            <p:spPr bwMode="auto">
              <a:xfrm>
                <a:off x="1518" y="800"/>
                <a:ext cx="806" cy="229"/>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defRPr/>
                </a:pPr>
                <a:r>
                  <a:rPr lang="en-US" sz="1800">
                    <a:solidFill>
                      <a:srgbClr val="FFFF00"/>
                    </a:solidFill>
                    <a:latin typeface="Times"/>
                    <a:ea typeface="+mn-ea"/>
                  </a:rPr>
                  <a:t>(1000 B.C.)</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6590" name="Rectangle 158"/>
              <p:cNvSpPr>
                <a:spLocks noChangeArrowheads="1"/>
              </p:cNvSpPr>
              <p:nvPr/>
            </p:nvSpPr>
            <p:spPr bwMode="auto">
              <a:xfrm>
                <a:off x="341" y="1240"/>
                <a:ext cx="1667" cy="286"/>
              </a:xfrm>
              <a:prstGeom prst="rect">
                <a:avLst/>
              </a:prstGeom>
              <a:noFill/>
              <a:ln w="12700">
                <a:noFill/>
                <a:miter lim="800000"/>
                <a:headEnd/>
                <a:tailEnd/>
              </a:ln>
              <a:effectLst/>
            </p:spPr>
            <p:txBody>
              <a:bodyPr wrap="none" lIns="90487" tIns="44450" rIns="90487" bIns="44450">
                <a:spAutoFit/>
              </a:bodyPr>
              <a:lstStyle/>
              <a:p>
                <a:r>
                  <a:rPr lang="en-US" sz="2400">
                    <a:solidFill>
                      <a:srgbClr val="000000"/>
                    </a:solidFill>
                    <a:effectLst>
                      <a:outerShdw blurRad="38100" dist="38100" dir="2700000" algn="tl">
                        <a:srgbClr val="FFFFFF"/>
                      </a:outerShdw>
                    </a:effectLst>
                    <a:latin typeface="Helvetica" charset="0"/>
                  </a:rPr>
                  <a:t>• PAGHIWALAY •</a:t>
                </a:r>
              </a:p>
            </p:txBody>
          </p:sp>
          <p:sp>
            <p:nvSpPr>
              <p:cNvPr id="60443" name="Rectangle 159"/>
              <p:cNvSpPr>
                <a:spLocks noChangeArrowheads="1"/>
              </p:cNvSpPr>
              <p:nvPr/>
            </p:nvSpPr>
            <p:spPr bwMode="auto">
              <a:xfrm>
                <a:off x="385" y="1761"/>
                <a:ext cx="7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Helvetica" charset="0"/>
                  </a:rPr>
                  <a:t>Israel</a:t>
                </a:r>
              </a:p>
            </p:txBody>
          </p:sp>
          <p:sp>
            <p:nvSpPr>
              <p:cNvPr id="60444" name="Rectangle 160"/>
              <p:cNvSpPr>
                <a:spLocks noChangeArrowheads="1"/>
              </p:cNvSpPr>
              <p:nvPr/>
            </p:nvSpPr>
            <p:spPr bwMode="auto">
              <a:xfrm>
                <a:off x="587" y="1998"/>
                <a:ext cx="1003" cy="24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10              2</a:t>
                </a:r>
              </a:p>
            </p:txBody>
          </p:sp>
          <p:sp>
            <p:nvSpPr>
              <p:cNvPr id="60445" name="Rectangle 161"/>
              <p:cNvSpPr>
                <a:spLocks noChangeArrowheads="1"/>
              </p:cNvSpPr>
              <p:nvPr/>
            </p:nvSpPr>
            <p:spPr bwMode="auto">
              <a:xfrm>
                <a:off x="513" y="2495"/>
                <a:ext cx="12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20-J         20-R</a:t>
                </a:r>
              </a:p>
            </p:txBody>
          </p:sp>
          <p:sp>
            <p:nvSpPr>
              <p:cNvPr id="60446" name="Rectangle 162"/>
              <p:cNvSpPr>
                <a:spLocks noChangeArrowheads="1"/>
              </p:cNvSpPr>
              <p:nvPr/>
            </p:nvSpPr>
            <p:spPr bwMode="auto">
              <a:xfrm>
                <a:off x="522" y="2734"/>
                <a:ext cx="118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 200           350</a:t>
                </a:r>
              </a:p>
            </p:txBody>
          </p:sp>
          <p:sp>
            <p:nvSpPr>
              <p:cNvPr id="60447" name="Rectangle 163"/>
              <p:cNvSpPr>
                <a:spLocks noChangeArrowheads="1"/>
              </p:cNvSpPr>
              <p:nvPr/>
            </p:nvSpPr>
            <p:spPr bwMode="auto">
              <a:xfrm>
                <a:off x="459" y="2992"/>
                <a:ext cx="141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Asiria   Babilonia</a:t>
                </a: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0449" name="Rectangle 165"/>
              <p:cNvSpPr>
                <a:spLocks noChangeArrowheads="1"/>
              </p:cNvSpPr>
              <p:nvPr/>
            </p:nvSpPr>
            <p:spPr bwMode="auto">
              <a:xfrm>
                <a:off x="492" y="1506"/>
                <a:ext cx="134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Helvetica" charset="0"/>
                  </a:rPr>
                  <a:t>Hilaga      Timog</a:t>
                </a: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6600" name="Rectangle 168"/>
              <p:cNvSpPr>
                <a:spLocks noChangeArrowheads="1"/>
              </p:cNvSpPr>
              <p:nvPr/>
            </p:nvSpPr>
            <p:spPr bwMode="auto">
              <a:xfrm>
                <a:off x="296" y="2244"/>
                <a:ext cx="1705" cy="248"/>
              </a:xfrm>
              <a:prstGeom prst="rect">
                <a:avLst/>
              </a:prstGeom>
              <a:noFill/>
              <a:ln w="12700">
                <a:noFill/>
                <a:miter lim="800000"/>
                <a:headEnd/>
                <a:tailEnd/>
              </a:ln>
              <a:effectLst/>
            </p:spPr>
            <p:txBody>
              <a:bodyPr wrap="none" lIns="90487" tIns="44450" rIns="90487" bIns="44450">
                <a:spAutoFit/>
              </a:bodyPr>
              <a:lstStyle/>
              <a:p>
                <a:pPr algn="ctr"/>
                <a:r>
                  <a:rPr lang="en-US" sz="2000">
                    <a:solidFill>
                      <a:srgbClr val="000000"/>
                    </a:solidFill>
                    <a:effectLst>
                      <a:outerShdw blurRad="38100" dist="38100" dir="2700000" algn="tl">
                        <a:srgbClr val="FFFFFF"/>
                      </a:outerShdw>
                    </a:effectLst>
                    <a:latin typeface="Helvetica" charset="0"/>
                  </a:rPr>
                  <a:t>ANG MGA PROPETA</a:t>
                </a: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0454" name="Rectangle 170"/>
              <p:cNvSpPr>
                <a:spLocks noChangeArrowheads="1"/>
              </p:cNvSpPr>
              <p:nvPr/>
            </p:nvSpPr>
            <p:spPr bwMode="auto">
              <a:xfrm>
                <a:off x="706" y="1008"/>
                <a:ext cx="850"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Helvetica" charset="0"/>
                  </a:rPr>
                  <a:t>S - D - S</a:t>
                </a: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0458" name="Rectangle 175"/>
              <p:cNvSpPr>
                <a:spLocks noChangeArrowheads="1"/>
              </p:cNvSpPr>
              <p:nvPr/>
            </p:nvSpPr>
            <p:spPr bwMode="auto">
              <a:xfrm>
                <a:off x="977" y="1768"/>
                <a:ext cx="93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Helvetica" charset="0"/>
                  </a:rPr>
                  <a:t>  Juda</a:t>
                </a: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endParaRPr lang="en-US">
                  <a:effectLst>
                    <a:outerShdw blurRad="38100" dist="38100" dir="2700000" algn="tl">
                      <a:srgbClr val="000000"/>
                    </a:outerShdw>
                  </a:effectLst>
                </a:endParaRPr>
              </a:p>
            </p:txBody>
          </p:sp>
          <p:sp>
            <p:nvSpPr>
              <p:cNvPr id="60462" name="Rectangle 174"/>
              <p:cNvSpPr>
                <a:spLocks noChangeArrowheads="1"/>
              </p:cNvSpPr>
              <p:nvPr/>
            </p:nvSpPr>
            <p:spPr bwMode="auto">
              <a:xfrm>
                <a:off x="293" y="754"/>
                <a:ext cx="136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a:solidFill>
                      <a:srgbClr val="000000"/>
                    </a:solidFill>
                    <a:latin typeface="Chicago" charset="0"/>
                  </a:rPr>
                  <a:t>MAHARLIKA</a:t>
                </a:r>
              </a:p>
            </p:txBody>
          </p:sp>
        </p:grpSp>
      </p:grpSp>
      <p:sp>
        <p:nvSpPr>
          <p:cNvPr id="146446" name="AutoShape 14"/>
          <p:cNvSpPr>
            <a:spLocks noChangeArrowheads="1"/>
          </p:cNvSpPr>
          <p:nvPr/>
        </p:nvSpPr>
        <p:spPr bwMode="auto">
          <a:xfrm>
            <a:off x="244475" y="3841750"/>
            <a:ext cx="2898775" cy="469900"/>
          </a:xfrm>
          <a:prstGeom prst="roundRect">
            <a:avLst>
              <a:gd name="adj" fmla="val 16667"/>
            </a:avLst>
          </a:prstGeom>
          <a:noFill/>
          <a:ln w="57150">
            <a:solidFill>
              <a:srgbClr val="FB2E05"/>
            </a:solidFill>
            <a:round/>
            <a:headEnd/>
            <a:tailEnd/>
          </a:ln>
          <a:effectLst>
            <a:outerShdw dist="81320" dir="2319588"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0431" name="Text Box 187"/>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46620" name="AutoShape 188"/>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dist="81320" dir="2319588" algn="ctr" rotWithShape="0">
              <a:schemeClr val="bg2"/>
            </a:outerShdw>
          </a:effectLst>
        </p:spPr>
        <p:txBody>
          <a:bodyPr wrap="none" anchor="ctr"/>
          <a:lstStyle/>
          <a:p>
            <a:endParaRPr lang="en-US">
              <a:effectLst>
                <a:outerShdw blurRad="38100" dist="38100" dir="2700000" algn="tl">
                  <a:srgbClr val="000000"/>
                </a:outerShdw>
              </a:effectLs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50" grpId="0" animBg="1"/>
      <p:bldP spid="146439" grpId="0" autoUpdateAnimBg="0"/>
      <p:bldP spid="146568" grpId="0" autoUpdateAnimBg="0"/>
      <p:bldP spid="146446" grpId="0" animBg="1"/>
      <p:bldP spid="1466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ea typeface="+mn-ea"/>
              </a:rPr>
              <a:t>                            </a:t>
            </a:r>
          </a:p>
        </p:txBody>
      </p:sp>
      <p:sp>
        <p:nvSpPr>
          <p:cNvPr id="215046" name="Rectangle 6"/>
          <p:cNvSpPr>
            <a:spLocks noChangeArrowheads="1"/>
          </p:cNvSpPr>
          <p:nvPr/>
        </p:nvSpPr>
        <p:spPr bwMode="auto">
          <a:xfrm>
            <a:off x="1300163" y="277813"/>
            <a:ext cx="6580187" cy="106362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3200">
                <a:latin typeface="Times New Roman" charset="0"/>
              </a:rPr>
              <a:t>Jeremias 31</a:t>
            </a:r>
          </a:p>
          <a:p>
            <a:pPr algn="ctr"/>
            <a:r>
              <a:rPr lang="en-US" sz="3200">
                <a:solidFill>
                  <a:schemeClr val="folHlink"/>
                </a:solidFill>
                <a:latin typeface="Times New Roman" charset="0"/>
              </a:rPr>
              <a:t>ANG BAGONG TIPAN</a:t>
            </a:r>
            <a:endParaRPr lang="en-US" sz="3200">
              <a:solidFill>
                <a:schemeClr val="tx2"/>
              </a:solidFill>
              <a:latin typeface="Times New Roman" charset="0"/>
            </a:endParaRPr>
          </a:p>
        </p:txBody>
      </p:sp>
      <p:sp>
        <p:nvSpPr>
          <p:cNvPr id="61444"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1445"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1446"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5056"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5059"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48</a:t>
            </a:r>
          </a:p>
        </p:txBody>
      </p:sp>
      <p:sp>
        <p:nvSpPr>
          <p:cNvPr id="61449" name="Text Box 21"/>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grpSp>
        <p:nvGrpSpPr>
          <p:cNvPr id="2" name="Group 23"/>
          <p:cNvGrpSpPr>
            <a:grpSpLocks/>
          </p:cNvGrpSpPr>
          <p:nvPr/>
        </p:nvGrpSpPr>
        <p:grpSpPr bwMode="auto">
          <a:xfrm>
            <a:off x="381000" y="1874838"/>
            <a:ext cx="8483600" cy="3746500"/>
            <a:chOff x="240" y="1181"/>
            <a:chExt cx="5344" cy="2360"/>
          </a:xfrm>
        </p:grpSpPr>
        <p:sp>
          <p:nvSpPr>
            <p:cNvPr id="215043" name="Rectangle 3"/>
            <p:cNvSpPr>
              <a:spLocks noChangeArrowheads="1"/>
            </p:cNvSpPr>
            <p:nvPr/>
          </p:nvSpPr>
          <p:spPr bwMode="auto">
            <a:xfrm>
              <a:off x="3430" y="3160"/>
              <a:ext cx="897" cy="363"/>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spcBef>
                  <a:spcPct val="50000"/>
                </a:spcBef>
                <a:defRPr/>
              </a:pPr>
              <a:r>
                <a:rPr lang="en-US" sz="3200" dirty="0">
                  <a:latin typeface="Times New Roman" pitchFamily="18" charset="0"/>
                  <a:ea typeface="+mn-ea"/>
                </a:rPr>
                <a:t>(KJV)</a:t>
              </a:r>
            </a:p>
          </p:txBody>
        </p:sp>
        <p:sp>
          <p:nvSpPr>
            <p:cNvPr id="215062" name="Rectangle 22"/>
            <p:cNvSpPr>
              <a:spLocks noChangeArrowheads="1"/>
            </p:cNvSpPr>
            <p:nvPr/>
          </p:nvSpPr>
          <p:spPr bwMode="auto">
            <a:xfrm>
              <a:off x="240" y="1181"/>
              <a:ext cx="5344" cy="236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4400" baseline="30000">
                  <a:latin typeface="Times New Roman" charset="0"/>
                </a:rPr>
                <a:t>31</a:t>
              </a:r>
              <a:r>
                <a:rPr lang="en-US" sz="4000">
                  <a:latin typeface="Times New Roman" charset="0"/>
                </a:rPr>
                <a:t> </a:t>
              </a:r>
              <a:r>
                <a:rPr lang="ja-JP" altLang="en-US" sz="4000">
                  <a:latin typeface="Times New Roman" charset="0"/>
                </a:rPr>
                <a:t>“</a:t>
              </a:r>
              <a:r>
                <a:rPr lang="en-US" sz="4000">
                  <a:latin typeface="Times New Roman" charset="0"/>
                </a:rPr>
                <a:t>Narito, ang mga araw ay dumating, sabi ng Panginoon, na ako</a:t>
              </a:r>
              <a:r>
                <a:rPr lang="ja-JP" altLang="en-US" sz="4000">
                  <a:latin typeface="Times New Roman" charset="0"/>
                </a:rPr>
                <a:t>’</a:t>
              </a:r>
              <a:r>
                <a:rPr lang="en-US" sz="4000">
                  <a:latin typeface="Times New Roman" charset="0"/>
                </a:rPr>
                <a:t>y </a:t>
              </a:r>
              <a:r>
                <a:rPr lang="en-US" sz="4000">
                  <a:solidFill>
                    <a:srgbClr val="FFFF00"/>
                  </a:solidFill>
                  <a:latin typeface="Times New Roman" charset="0"/>
                </a:rPr>
                <a:t>makikipagtipan nang panibago </a:t>
              </a:r>
              <a:r>
                <a:rPr lang="en-US" sz="4000">
                  <a:latin typeface="Times New Roman" charset="0"/>
                </a:rPr>
                <a:t>sa </a:t>
              </a:r>
              <a:r>
                <a:rPr lang="en-US" sz="4000">
                  <a:solidFill>
                    <a:srgbClr val="FFFF00"/>
                  </a:solidFill>
                  <a:latin typeface="Times New Roman" charset="0"/>
                </a:rPr>
                <a:t>sangbayanan ng Israel </a:t>
              </a:r>
              <a:r>
                <a:rPr lang="en-US" sz="4000">
                  <a:latin typeface="Times New Roman" charset="0"/>
                </a:rPr>
                <a:t>[Hilagang Kaharian], at sa </a:t>
              </a:r>
              <a:r>
                <a:rPr lang="en-US" sz="4000">
                  <a:solidFill>
                    <a:srgbClr val="FFFF00"/>
                  </a:solidFill>
                  <a:latin typeface="Times New Roman" charset="0"/>
                </a:rPr>
                <a:t>sangbayanan ni Juda </a:t>
              </a:r>
              <a:r>
                <a:rPr lang="en-US" sz="4000">
                  <a:latin typeface="Times New Roman" charset="0"/>
                </a:rPr>
                <a:t>[Timogang Kaharian].</a:t>
              </a:r>
              <a:endParaRPr lang="en-US" sz="4000">
                <a:solidFill>
                  <a:srgbClr val="FFFF00"/>
                </a:solidFill>
                <a:latin typeface="Times New Roman" charset="0"/>
              </a:endParaRPr>
            </a:p>
          </p:txBody>
        </p:sp>
      </p:grpSp>
      <p:sp>
        <p:nvSpPr>
          <p:cNvPr id="215049" name="Oval 9"/>
          <p:cNvSpPr>
            <a:spLocks noChangeArrowheads="1"/>
          </p:cNvSpPr>
          <p:nvPr/>
        </p:nvSpPr>
        <p:spPr bwMode="auto">
          <a:xfrm>
            <a:off x="3975100" y="4402138"/>
            <a:ext cx="4965700" cy="639762"/>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15047" name="Oval 7"/>
          <p:cNvSpPr>
            <a:spLocks noChangeArrowheads="1"/>
          </p:cNvSpPr>
          <p:nvPr/>
        </p:nvSpPr>
        <p:spPr bwMode="auto">
          <a:xfrm>
            <a:off x="1658938" y="3182938"/>
            <a:ext cx="7104062" cy="639762"/>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15048" name="Oval 8"/>
          <p:cNvSpPr>
            <a:spLocks noChangeArrowheads="1"/>
          </p:cNvSpPr>
          <p:nvPr/>
        </p:nvSpPr>
        <p:spPr bwMode="auto">
          <a:xfrm>
            <a:off x="931863" y="3794125"/>
            <a:ext cx="5265737" cy="639763"/>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7"/>
                                        </p:tgtEl>
                                        <p:attrNameLst>
                                          <p:attrName>style.visibility</p:attrName>
                                        </p:attrNameLst>
                                      </p:cBhvr>
                                      <p:to>
                                        <p:strVal val="visible"/>
                                      </p:to>
                                    </p:set>
                                    <p:animEffect transition="in" filter="fade">
                                      <p:cBhvr>
                                        <p:cTn id="12" dur="1000"/>
                                        <p:tgtEl>
                                          <p:spTgt spid="2150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8"/>
                                        </p:tgtEl>
                                        <p:attrNameLst>
                                          <p:attrName>style.visibility</p:attrName>
                                        </p:attrNameLst>
                                      </p:cBhvr>
                                      <p:to>
                                        <p:strVal val="visible"/>
                                      </p:to>
                                    </p:set>
                                    <p:animEffect transition="in" filter="fade">
                                      <p:cBhvr>
                                        <p:cTn id="17" dur="1000"/>
                                        <p:tgtEl>
                                          <p:spTgt spid="2150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49"/>
                                        </p:tgtEl>
                                        <p:attrNameLst>
                                          <p:attrName>style.visibility</p:attrName>
                                        </p:attrNameLst>
                                      </p:cBhvr>
                                      <p:to>
                                        <p:strVal val="visible"/>
                                      </p:to>
                                    </p:set>
                                    <p:animEffect transition="in" filter="fade">
                                      <p:cBhvr>
                                        <p:cTn id="22"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ea typeface="+mn-ea"/>
              </a:rPr>
              <a:t>                            </a:t>
            </a:r>
          </a:p>
        </p:txBody>
      </p:sp>
      <p:sp>
        <p:nvSpPr>
          <p:cNvPr id="217091" name="Rectangle 3"/>
          <p:cNvSpPr>
            <a:spLocks noChangeArrowheads="1"/>
          </p:cNvSpPr>
          <p:nvPr/>
        </p:nvSpPr>
        <p:spPr bwMode="auto">
          <a:xfrm>
            <a:off x="7070725" y="6003925"/>
            <a:ext cx="1030288" cy="3937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defRPr/>
            </a:pPr>
            <a:r>
              <a:rPr lang="en-US" sz="2000" dirty="0">
                <a:latin typeface="Times New Roman" pitchFamily="18" charset="0"/>
                <a:ea typeface="+mn-ea"/>
              </a:rPr>
              <a:t>(KJV)</a:t>
            </a:r>
          </a:p>
        </p:txBody>
      </p:sp>
      <p:sp>
        <p:nvSpPr>
          <p:cNvPr id="217094" name="Text Box 6"/>
          <p:cNvSpPr txBox="1">
            <a:spLocks noChangeArrowheads="1"/>
          </p:cNvSpPr>
          <p:nvPr/>
        </p:nvSpPr>
        <p:spPr bwMode="auto">
          <a:xfrm>
            <a:off x="342900" y="1614488"/>
            <a:ext cx="8623300" cy="49688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4400" baseline="30000">
                <a:latin typeface="Times New Roman" charset="0"/>
              </a:rPr>
              <a:t>32</a:t>
            </a:r>
            <a:r>
              <a:rPr lang="en-US" sz="4000">
                <a:latin typeface="Times New Roman" charset="0"/>
              </a:rPr>
              <a:t>Hindi ayon sa tipan na ipinakipagtipan ko sa kanilang mga magulang sa araw na aking kinuha sila sa pamamagitan ng kamay upang ilabas sila sa lupain ng Ehipto; na ang aking tipan ay kanilang sinira, bagaman ako</a:t>
            </a:r>
            <a:r>
              <a:rPr lang="ja-JP" altLang="en-US" sz="4000">
                <a:latin typeface="Times New Roman" charset="0"/>
              </a:rPr>
              <a:t>’</a:t>
            </a:r>
            <a:r>
              <a:rPr lang="en-US" sz="4000">
                <a:latin typeface="Times New Roman" charset="0"/>
              </a:rPr>
              <a:t>y asaw nila, sabi ng Panginoon.</a:t>
            </a:r>
          </a:p>
        </p:txBody>
      </p:sp>
      <p:sp>
        <p:nvSpPr>
          <p:cNvPr id="62469"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2470" name="Text Box 12"/>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2471"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710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7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49</a:t>
            </a:r>
          </a:p>
        </p:txBody>
      </p:sp>
      <p:sp>
        <p:nvSpPr>
          <p:cNvPr id="11" name="Rectangle 6"/>
          <p:cNvSpPr>
            <a:spLocks noChangeArrowheads="1"/>
          </p:cNvSpPr>
          <p:nvPr/>
        </p:nvSpPr>
        <p:spPr bwMode="auto">
          <a:xfrm>
            <a:off x="1300163" y="277813"/>
            <a:ext cx="6580187" cy="106362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3200">
                <a:latin typeface="Times New Roman" charset="0"/>
              </a:rPr>
              <a:t>Jeremias 31</a:t>
            </a:r>
          </a:p>
          <a:p>
            <a:pPr algn="ctr"/>
            <a:r>
              <a:rPr lang="en-US" sz="3200">
                <a:solidFill>
                  <a:schemeClr val="folHlink"/>
                </a:solidFill>
                <a:latin typeface="Times New Roman" charset="0"/>
              </a:rPr>
              <a:t>ANG BAGONG TIPAN</a:t>
            </a:r>
            <a:endParaRPr lang="en-US" sz="3200">
              <a:solidFill>
                <a:schemeClr val="tx2"/>
              </a:solidFill>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2024063" y="2566988"/>
            <a:ext cx="5557837" cy="6985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a:solidFill>
                  <a:srgbClr val="99FF66"/>
                </a:solidFill>
                <a:latin typeface="Helvetica" charset="0"/>
              </a:rPr>
              <a:t>Ang Unang Listahan –</a:t>
            </a:r>
            <a:r>
              <a:rPr lang="en-US" sz="2000" i="1">
                <a:solidFill>
                  <a:srgbClr val="00FF00"/>
                </a:solidFill>
                <a:latin typeface="Helvetica" charset="0"/>
              </a:rPr>
              <a:t> </a:t>
            </a:r>
          </a:p>
          <a:p>
            <a:pPr algn="ctr"/>
            <a:r>
              <a:rPr lang="en-US" sz="2000" i="1">
                <a:latin typeface="Helvetica" charset="0"/>
              </a:rPr>
              <a:t>Mga Tungkulin Hinggil sa Diyos (Berso 1-12)</a:t>
            </a:r>
          </a:p>
        </p:txBody>
      </p:sp>
      <p:sp>
        <p:nvSpPr>
          <p:cNvPr id="286776" name="Text Box 56"/>
          <p:cNvSpPr txBox="1">
            <a:spLocks noChangeArrowheads="1"/>
          </p:cNvSpPr>
          <p:nvPr/>
        </p:nvSpPr>
        <p:spPr bwMode="auto">
          <a:xfrm>
            <a:off x="2108200" y="3314700"/>
            <a:ext cx="7035800" cy="3560763"/>
          </a:xfrm>
          <a:prstGeom prst="rect">
            <a:avLst/>
          </a:prstGeom>
          <a:noFill/>
          <a:ln w="9525">
            <a:noFill/>
            <a:miter lim="800000"/>
            <a:headEnd/>
            <a:tailEnd/>
          </a:ln>
          <a:effectLst>
            <a:outerShdw dist="63500" dir="2212194" algn="ctr" rotWithShape="0">
              <a:schemeClr val="bg2"/>
            </a:outerShdw>
          </a:effectLst>
        </p:spPr>
        <p:txBody>
          <a:bodyPr>
            <a:spAutoFit/>
          </a:bodyPr>
          <a:lstStyle/>
          <a:p>
            <a:pPr>
              <a:lnSpc>
                <a:spcPct val="60000"/>
              </a:lnSpc>
              <a:spcBef>
                <a:spcPct val="50000"/>
              </a:spcBef>
              <a:defRPr/>
            </a:pPr>
            <a:r>
              <a:rPr lang="en-US" sz="2400" dirty="0" err="1">
                <a:solidFill>
                  <a:schemeClr val="folHlink"/>
                </a:solidFill>
                <a:latin typeface="Helvetica" charset="0"/>
                <a:ea typeface="+mn-ea"/>
              </a:rPr>
              <a:t>Panginoon</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mong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Diyos</a:t>
            </a:r>
            <a:endParaRPr lang="en-US" sz="2400" dirty="0">
              <a:solidFill>
                <a:schemeClr val="folHlink"/>
              </a:solidFill>
              <a:latin typeface="Helvetica" charset="0"/>
              <a:ea typeface="+mn-ea"/>
            </a:endParaRPr>
          </a:p>
          <a:p>
            <a:pPr>
              <a:lnSpc>
                <a:spcPct val="6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Huwag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magkaroon</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mga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ibang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diyos</a:t>
            </a:r>
            <a:endParaRPr lang="en-US" sz="2400" dirty="0">
              <a:solidFill>
                <a:schemeClr val="folHlink"/>
              </a:solidFill>
              <a:latin typeface="Helvetica" charset="0"/>
              <a:ea typeface="+mn-ea"/>
            </a:endParaRPr>
          </a:p>
          <a:p>
            <a:pPr>
              <a:lnSpc>
                <a:spcPct val="6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Huwag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magkaroon</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ng</a:t>
            </a:r>
            <a:r>
              <a:rPr lang="en-US" sz="2400" dirty="0">
                <a:solidFill>
                  <a:schemeClr val="folHlink"/>
                </a:solidFill>
                <a:latin typeface="Helvetica" charset="0"/>
                <a:ea typeface="+mn-ea"/>
              </a:rPr>
              <a:t> mg </a:t>
            </a:r>
            <a:r>
              <a:rPr lang="en-US" sz="2400" dirty="0" err="1">
                <a:solidFill>
                  <a:schemeClr val="folHlink"/>
                </a:solidFill>
                <a:latin typeface="Helvetica" charset="0"/>
                <a:ea typeface="+mn-ea"/>
              </a:rPr>
              <a:t>idolo</a:t>
            </a:r>
            <a:r>
              <a:rPr lang="en-US" sz="2400" dirty="0">
                <a:solidFill>
                  <a:schemeClr val="folHlink"/>
                </a:solidFill>
                <a:latin typeface="Helvetica" charset="0"/>
                <a:ea typeface="+mn-ea"/>
              </a:rPr>
              <a:t> o 	</a:t>
            </a:r>
            <a:r>
              <a:rPr lang="en-US" sz="2400" dirty="0" err="1">
                <a:solidFill>
                  <a:schemeClr val="folHlink"/>
                </a:solidFill>
                <a:latin typeface="Helvetica" charset="0"/>
                <a:ea typeface="+mn-ea"/>
              </a:rPr>
              <a:t>larawang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inanyuan</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Niya</a:t>
            </a:r>
            <a:endParaRPr lang="en-US" sz="2400" dirty="0">
              <a:solidFill>
                <a:schemeClr val="folHlink"/>
              </a:solidFill>
              <a:latin typeface="Helvetica" charset="0"/>
              <a:ea typeface="+mn-ea"/>
            </a:endParaRPr>
          </a:p>
          <a:p>
            <a:pPr>
              <a:lnSpc>
                <a:spcPct val="6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Huwag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yuyukuran</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ang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mga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idolo</a:t>
            </a:r>
            <a:endParaRPr lang="en-US" sz="2400" dirty="0">
              <a:solidFill>
                <a:schemeClr val="folHlink"/>
              </a:solidFill>
              <a:latin typeface="Helvetica" charset="0"/>
              <a:ea typeface="+mn-ea"/>
            </a:endParaRPr>
          </a:p>
          <a:p>
            <a:pPr>
              <a:lnSpc>
                <a:spcPct val="6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Kabanalan</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pangalan</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Panginoon</a:t>
            </a:r>
            <a:endParaRPr lang="en-US" sz="2400" dirty="0">
              <a:solidFill>
                <a:schemeClr val="folHlink"/>
              </a:solidFill>
              <a:latin typeface="Helvetica" charset="0"/>
              <a:ea typeface="+mn-ea"/>
            </a:endParaRPr>
          </a:p>
          <a:p>
            <a:pPr>
              <a:lnSpc>
                <a:spcPct val="6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Ipangilin</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ang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Araw</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na</a:t>
            </a:r>
            <a:r>
              <a:rPr lang="en-US" sz="2400" dirty="0">
                <a:solidFill>
                  <a:schemeClr val="folHlink"/>
                </a:solidFill>
                <a:latin typeface="Helvetica" charset="0"/>
                <a:ea typeface="+mn-ea"/>
              </a:rPr>
              <a:t> Sabbath</a:t>
            </a:r>
          </a:p>
          <a:p>
            <a:pPr>
              <a:lnSpc>
                <a:spcPct val="6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Pagtrabaho</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sa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anim</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araw</a:t>
            </a:r>
            <a:endParaRPr lang="en-US" sz="2400" dirty="0">
              <a:solidFill>
                <a:schemeClr val="folHlink"/>
              </a:solidFill>
              <a:latin typeface="Helvetica" charset="0"/>
              <a:ea typeface="+mn-ea"/>
            </a:endParaRPr>
          </a:p>
          <a:p>
            <a:pPr>
              <a:lnSpc>
                <a:spcPct val="6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Pagpapahinga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sa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araw</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ng</a:t>
            </a:r>
            <a:r>
              <a:rPr lang="en-US" sz="2400" dirty="0">
                <a:solidFill>
                  <a:schemeClr val="folHlink"/>
                </a:solidFill>
                <a:latin typeface="Helvetica" charset="0"/>
                <a:ea typeface="+mn-ea"/>
              </a:rPr>
              <a:t> 				Sabbath...</a:t>
            </a: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M</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sp>
        <p:nvSpPr>
          <p:cNvPr id="286781" name="Text Box 61"/>
          <p:cNvSpPr txBox="1">
            <a:spLocks noChangeArrowheads="1"/>
          </p:cNvSpPr>
          <p:nvPr/>
        </p:nvSpPr>
        <p:spPr bwMode="auto">
          <a:xfrm>
            <a:off x="682625" y="2054225"/>
            <a:ext cx="1719263"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a:solidFill>
                  <a:schemeClr val="folHlink"/>
                </a:solidFill>
                <a:latin typeface="Helvetica" charset="0"/>
                <a:ea typeface="+mn-ea"/>
              </a:rPr>
              <a:t>MORAL</a:t>
            </a:r>
          </a:p>
        </p:txBody>
      </p:sp>
      <p:sp>
        <p:nvSpPr>
          <p:cNvPr id="286782" name="Rectangle 62"/>
          <p:cNvSpPr>
            <a:spLocks noChangeArrowheads="1"/>
          </p:cNvSpPr>
          <p:nvPr/>
        </p:nvSpPr>
        <p:spPr bwMode="auto">
          <a:xfrm>
            <a:off x="1660525" y="393700"/>
            <a:ext cx="5795963" cy="515938"/>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ja-JP" altLang="en-US" sz="2800">
                <a:solidFill>
                  <a:schemeClr val="folHlink"/>
                </a:solidFill>
                <a:latin typeface="Helvetica" charset="0"/>
              </a:rPr>
              <a:t>“</a:t>
            </a:r>
            <a:r>
              <a:rPr lang="en-US" sz="2800">
                <a:solidFill>
                  <a:schemeClr val="folHlink"/>
                </a:solidFill>
                <a:latin typeface="Helvetica" charset="0"/>
              </a:rPr>
              <a:t>ANG TIPAN NI MOISES</a:t>
            </a:r>
            <a:r>
              <a:rPr lang="ja-JP" altLang="en-US" sz="2800">
                <a:solidFill>
                  <a:schemeClr val="folHlink"/>
                </a:solidFill>
                <a:latin typeface="Helvetica" charset="0"/>
              </a:rPr>
              <a:t>”</a:t>
            </a:r>
            <a:endParaRPr lang="en-US" sz="2800">
              <a:solidFill>
                <a:schemeClr val="folHlink"/>
              </a:solidFill>
              <a:latin typeface="Helvetica" charset="0"/>
            </a:endParaRPr>
          </a:p>
        </p:txBody>
      </p:sp>
      <p:sp>
        <p:nvSpPr>
          <p:cNvPr id="286783" name="Rectangle 63"/>
          <p:cNvSpPr>
            <a:spLocks noChangeArrowheads="1"/>
          </p:cNvSpPr>
          <p:nvPr/>
        </p:nvSpPr>
        <p:spPr bwMode="auto">
          <a:xfrm>
            <a:off x="3105150" y="1008063"/>
            <a:ext cx="2970213" cy="758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r>
              <a:rPr lang="en-US" sz="1900">
                <a:solidFill>
                  <a:schemeClr val="folHlink"/>
                </a:solidFill>
                <a:latin typeface="Helvetica" charset="0"/>
              </a:rPr>
              <a:t>EXODO KABANATA 20: </a:t>
            </a:r>
          </a:p>
          <a:p>
            <a:pPr algn="ctr"/>
            <a:r>
              <a:rPr lang="en-US" sz="2500">
                <a:latin typeface="Helvetica" charset="0"/>
              </a:rPr>
              <a:t>ANG DEKALOGO</a:t>
            </a:r>
            <a:endParaRPr lang="en-US" sz="1900">
              <a:solidFill>
                <a:schemeClr val="folHlink"/>
              </a:solidFill>
              <a:latin typeface="Helvetica" charset="0"/>
            </a:endParaRPr>
          </a:p>
        </p:txBody>
      </p:sp>
      <p:sp>
        <p:nvSpPr>
          <p:cNvPr id="286784" name="Text Box 64"/>
          <p:cNvSpPr txBox="1">
            <a:spLocks noChangeArrowheads="1"/>
          </p:cNvSpPr>
          <p:nvPr/>
        </p:nvSpPr>
        <p:spPr bwMode="auto">
          <a:xfrm>
            <a:off x="2082800" y="1778000"/>
            <a:ext cx="5029200" cy="519113"/>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ja-JP" altLang="en-US" sz="2800">
                <a:latin typeface="Times New Roman" charset="0"/>
              </a:rPr>
              <a:t>“</a:t>
            </a:r>
            <a:r>
              <a:rPr lang="en-US" sz="2800">
                <a:latin typeface="Times New Roman" charset="0"/>
              </a:rPr>
              <a:t>Ang Sampung Utos</a:t>
            </a:r>
            <a:r>
              <a:rPr lang="ja-JP" altLang="en-US" sz="2800">
                <a:latin typeface="Times New Roman" charset="0"/>
              </a:rPr>
              <a:t>”</a:t>
            </a:r>
            <a:endParaRPr lang="en-US" sz="2800">
              <a:latin typeface="Times New Roman" charset="0"/>
            </a:endParaRPr>
          </a:p>
        </p:txBody>
      </p:sp>
      <p:grpSp>
        <p:nvGrpSpPr>
          <p:cNvPr id="17418"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7430" name="Rectangle 73"/>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7431" name="Rectangle 74"/>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7419"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7421" name="Text Box 87"/>
          <p:cNvSpPr txBox="1">
            <a:spLocks noChangeArrowheads="1"/>
          </p:cNvSpPr>
          <p:nvPr/>
        </p:nvSpPr>
        <p:spPr bwMode="auto">
          <a:xfrm>
            <a:off x="8528050"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12</a:t>
            </a:r>
          </a:p>
        </p:txBody>
      </p:sp>
      <p:sp>
        <p:nvSpPr>
          <p:cNvPr id="286808"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05</a:t>
            </a:r>
          </a:p>
        </p:txBody>
      </p:sp>
      <p:sp>
        <p:nvSpPr>
          <p:cNvPr id="286810" name="Text Box 90"/>
          <p:cNvSpPr txBox="1">
            <a:spLocks noChangeArrowheads="1"/>
          </p:cNvSpPr>
          <p:nvPr/>
        </p:nvSpPr>
        <p:spPr bwMode="auto">
          <a:xfrm>
            <a:off x="5029200" y="390525"/>
            <a:ext cx="15668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800">
                <a:solidFill>
                  <a:srgbClr val="99CCFF"/>
                </a:solidFill>
                <a:latin typeface="Helvetica" charset="0"/>
              </a:rPr>
              <a:t>MOISES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82"/>
                                        </p:tgtEl>
                                        <p:attrNameLst>
                                          <p:attrName>style.visibility</p:attrName>
                                        </p:attrNameLst>
                                      </p:cBhvr>
                                      <p:to>
                                        <p:strVal val="visible"/>
                                      </p:to>
                                    </p:set>
                                    <p:anim calcmode="lin" valueType="num">
                                      <p:cBhvr additive="base">
                                        <p:cTn id="7" dur="500" fill="hold"/>
                                        <p:tgtEl>
                                          <p:spTgt spid="286782"/>
                                        </p:tgtEl>
                                        <p:attrNameLst>
                                          <p:attrName>ppt_x</p:attrName>
                                        </p:attrNameLst>
                                      </p:cBhvr>
                                      <p:tavLst>
                                        <p:tav tm="0">
                                          <p:val>
                                            <p:strVal val="#ppt_x"/>
                                          </p:val>
                                        </p:tav>
                                        <p:tav tm="100000">
                                          <p:val>
                                            <p:strVal val="#ppt_x"/>
                                          </p:val>
                                        </p:tav>
                                      </p:tavLst>
                                    </p:anim>
                                    <p:anim calcmode="lin" valueType="num">
                                      <p:cBhvr additive="base">
                                        <p:cTn id="8" dur="500" fill="hold"/>
                                        <p:tgtEl>
                                          <p:spTgt spid="2867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286810"/>
                                        </p:tgtEl>
                                        <p:attrNameLst>
                                          <p:attrName>style.visibility</p:attrName>
                                        </p:attrNameLst>
                                      </p:cBhvr>
                                      <p:to>
                                        <p:strVal val="visible"/>
                                      </p:to>
                                    </p:set>
                                    <p:anim calcmode="lin" valueType="num">
                                      <p:cBhvr>
                                        <p:cTn id="12" dur="500" fill="hold"/>
                                        <p:tgtEl>
                                          <p:spTgt spid="286810"/>
                                        </p:tgtEl>
                                        <p:attrNameLst>
                                          <p:attrName>ppt_w</p:attrName>
                                        </p:attrNameLst>
                                      </p:cBhvr>
                                      <p:tavLst>
                                        <p:tav tm="0">
                                          <p:val>
                                            <p:fltVal val="0"/>
                                          </p:val>
                                        </p:tav>
                                        <p:tav tm="100000">
                                          <p:val>
                                            <p:strVal val="#ppt_w"/>
                                          </p:val>
                                        </p:tav>
                                      </p:tavLst>
                                    </p:anim>
                                    <p:anim calcmode="lin" valueType="num">
                                      <p:cBhvr>
                                        <p:cTn id="13" dur="500" fill="hold"/>
                                        <p:tgtEl>
                                          <p:spTgt spid="286810"/>
                                        </p:tgtEl>
                                        <p:attrNameLst>
                                          <p:attrName>ppt_h</p:attrName>
                                        </p:attrNameLst>
                                      </p:cBhvr>
                                      <p:tavLst>
                                        <p:tav tm="0">
                                          <p:val>
                                            <p:fltVal val="0"/>
                                          </p:val>
                                        </p:tav>
                                        <p:tav tm="100000">
                                          <p:val>
                                            <p:strVal val="#ppt_h"/>
                                          </p:val>
                                        </p:tav>
                                      </p:tavLst>
                                    </p:anim>
                                    <p:anim calcmode="lin" valueType="num">
                                      <p:cBhvr>
                                        <p:cTn id="14" dur="500" fill="hold"/>
                                        <p:tgtEl>
                                          <p:spTgt spid="286810"/>
                                        </p:tgtEl>
                                        <p:attrNameLst>
                                          <p:attrName>ppt_x</p:attrName>
                                        </p:attrNameLst>
                                      </p:cBhvr>
                                      <p:tavLst>
                                        <p:tav tm="0">
                                          <p:val>
                                            <p:fltVal val="0.5"/>
                                          </p:val>
                                        </p:tav>
                                        <p:tav tm="100000">
                                          <p:val>
                                            <p:strVal val="#ppt_x"/>
                                          </p:val>
                                        </p:tav>
                                      </p:tavLst>
                                    </p:anim>
                                    <p:anim calcmode="lin" valueType="num">
                                      <p:cBhvr>
                                        <p:cTn id="15" dur="500" fill="hold"/>
                                        <p:tgtEl>
                                          <p:spTgt spid="286810"/>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86783"/>
                                        </p:tgtEl>
                                        <p:attrNameLst>
                                          <p:attrName>style.visibility</p:attrName>
                                        </p:attrNameLst>
                                      </p:cBhvr>
                                      <p:to>
                                        <p:strVal val="visible"/>
                                      </p:to>
                                    </p:set>
                                    <p:anim calcmode="lin" valueType="num">
                                      <p:cBhvr>
                                        <p:cTn id="20" dur="500" fill="hold"/>
                                        <p:tgtEl>
                                          <p:spTgt spid="286783"/>
                                        </p:tgtEl>
                                        <p:attrNameLst>
                                          <p:attrName>ppt_w</p:attrName>
                                        </p:attrNameLst>
                                      </p:cBhvr>
                                      <p:tavLst>
                                        <p:tav tm="0">
                                          <p:val>
                                            <p:fltVal val="0"/>
                                          </p:val>
                                        </p:tav>
                                        <p:tav tm="100000">
                                          <p:val>
                                            <p:strVal val="#ppt_w"/>
                                          </p:val>
                                        </p:tav>
                                      </p:tavLst>
                                    </p:anim>
                                    <p:anim calcmode="lin" valueType="num">
                                      <p:cBhvr>
                                        <p:cTn id="21" dur="500" fill="hold"/>
                                        <p:tgtEl>
                                          <p:spTgt spid="286783"/>
                                        </p:tgtEl>
                                        <p:attrNameLst>
                                          <p:attrName>ppt_h</p:attrName>
                                        </p:attrNameLst>
                                      </p:cBhvr>
                                      <p:tavLst>
                                        <p:tav tm="0">
                                          <p:val>
                                            <p:fltVal val="0"/>
                                          </p:val>
                                        </p:tav>
                                        <p:tav tm="100000">
                                          <p:val>
                                            <p:strVal val="#ppt_h"/>
                                          </p:val>
                                        </p:tav>
                                      </p:tavLst>
                                    </p:anim>
                                    <p:anim calcmode="lin" valueType="num">
                                      <p:cBhvr>
                                        <p:cTn id="22" dur="500" fill="hold"/>
                                        <p:tgtEl>
                                          <p:spTgt spid="286783"/>
                                        </p:tgtEl>
                                        <p:attrNameLst>
                                          <p:attrName>ppt_x</p:attrName>
                                        </p:attrNameLst>
                                      </p:cBhvr>
                                      <p:tavLst>
                                        <p:tav tm="0">
                                          <p:val>
                                            <p:fltVal val="0.5"/>
                                          </p:val>
                                        </p:tav>
                                        <p:tav tm="100000">
                                          <p:val>
                                            <p:strVal val="#ppt_x"/>
                                          </p:val>
                                        </p:tav>
                                      </p:tavLst>
                                    </p:anim>
                                    <p:anim calcmode="lin" valueType="num">
                                      <p:cBhvr>
                                        <p:cTn id="23"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86784"/>
                                        </p:tgtEl>
                                        <p:attrNameLst>
                                          <p:attrName>style.visibility</p:attrName>
                                        </p:attrNameLst>
                                      </p:cBhvr>
                                      <p:to>
                                        <p:strVal val="visible"/>
                                      </p:to>
                                    </p:set>
                                    <p:anim calcmode="lin" valueType="num">
                                      <p:cBhvr>
                                        <p:cTn id="28" dur="500" fill="hold"/>
                                        <p:tgtEl>
                                          <p:spTgt spid="286784"/>
                                        </p:tgtEl>
                                        <p:attrNameLst>
                                          <p:attrName>ppt_w</p:attrName>
                                        </p:attrNameLst>
                                      </p:cBhvr>
                                      <p:tavLst>
                                        <p:tav tm="0">
                                          <p:val>
                                            <p:fltVal val="0"/>
                                          </p:val>
                                        </p:tav>
                                        <p:tav tm="100000">
                                          <p:val>
                                            <p:strVal val="#ppt_w"/>
                                          </p:val>
                                        </p:tav>
                                      </p:tavLst>
                                    </p:anim>
                                    <p:anim calcmode="lin" valueType="num">
                                      <p:cBhvr>
                                        <p:cTn id="29" dur="500" fill="hold"/>
                                        <p:tgtEl>
                                          <p:spTgt spid="286784"/>
                                        </p:tgtEl>
                                        <p:attrNameLst>
                                          <p:attrName>ppt_h</p:attrName>
                                        </p:attrNameLst>
                                      </p:cBhvr>
                                      <p:tavLst>
                                        <p:tav tm="0">
                                          <p:val>
                                            <p:fltVal val="0"/>
                                          </p:val>
                                        </p:tav>
                                        <p:tav tm="100000">
                                          <p:val>
                                            <p:strVal val="#ppt_h"/>
                                          </p:val>
                                        </p:tav>
                                      </p:tavLst>
                                    </p:anim>
                                    <p:anim calcmode="lin" valueType="num">
                                      <p:cBhvr>
                                        <p:cTn id="30" dur="500" fill="hold"/>
                                        <p:tgtEl>
                                          <p:spTgt spid="286784"/>
                                        </p:tgtEl>
                                        <p:attrNameLst>
                                          <p:attrName>ppt_x</p:attrName>
                                        </p:attrNameLst>
                                      </p:cBhvr>
                                      <p:tavLst>
                                        <p:tav tm="0">
                                          <p:val>
                                            <p:fltVal val="0.5"/>
                                          </p:val>
                                        </p:tav>
                                        <p:tav tm="100000">
                                          <p:val>
                                            <p:strVal val="#ppt_x"/>
                                          </p:val>
                                        </p:tav>
                                      </p:tavLst>
                                    </p:anim>
                                    <p:anim calcmode="lin" valueType="num">
                                      <p:cBhvr>
                                        <p:cTn id="31"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86780"/>
                                        </p:tgtEl>
                                        <p:attrNameLst>
                                          <p:attrName>style.visibility</p:attrName>
                                        </p:attrNameLst>
                                      </p:cBhvr>
                                      <p:to>
                                        <p:strVal val="visible"/>
                                      </p:to>
                                    </p:set>
                                    <p:anim calcmode="lin" valueType="num">
                                      <p:cBhvr>
                                        <p:cTn id="36" dur="500" fill="hold"/>
                                        <p:tgtEl>
                                          <p:spTgt spid="286780"/>
                                        </p:tgtEl>
                                        <p:attrNameLst>
                                          <p:attrName>ppt_w</p:attrName>
                                        </p:attrNameLst>
                                      </p:cBhvr>
                                      <p:tavLst>
                                        <p:tav tm="0">
                                          <p:val>
                                            <p:fltVal val="0"/>
                                          </p:val>
                                        </p:tav>
                                        <p:tav tm="100000">
                                          <p:val>
                                            <p:strVal val="#ppt_w"/>
                                          </p:val>
                                        </p:tav>
                                      </p:tavLst>
                                    </p:anim>
                                    <p:anim calcmode="lin" valueType="num">
                                      <p:cBhvr>
                                        <p:cTn id="37" dur="500" fill="hold"/>
                                        <p:tgtEl>
                                          <p:spTgt spid="286780"/>
                                        </p:tgtEl>
                                        <p:attrNameLst>
                                          <p:attrName>ppt_h</p:attrName>
                                        </p:attrNameLst>
                                      </p:cBhvr>
                                      <p:tavLst>
                                        <p:tav tm="0">
                                          <p:val>
                                            <p:fltVal val="0"/>
                                          </p:val>
                                        </p:tav>
                                        <p:tav tm="100000">
                                          <p:val>
                                            <p:strVal val="#ppt_h"/>
                                          </p:val>
                                        </p:tav>
                                      </p:tavLst>
                                    </p:anim>
                                    <p:anim calcmode="lin" valueType="num">
                                      <p:cBhvr>
                                        <p:cTn id="38" dur="500" fill="hold"/>
                                        <p:tgtEl>
                                          <p:spTgt spid="286780"/>
                                        </p:tgtEl>
                                        <p:attrNameLst>
                                          <p:attrName>ppt_x</p:attrName>
                                        </p:attrNameLst>
                                      </p:cBhvr>
                                      <p:tavLst>
                                        <p:tav tm="0">
                                          <p:val>
                                            <p:fltVal val="0.5"/>
                                          </p:val>
                                        </p:tav>
                                        <p:tav tm="100000">
                                          <p:val>
                                            <p:strVal val="#ppt_x"/>
                                          </p:val>
                                        </p:tav>
                                      </p:tavLst>
                                    </p:anim>
                                    <p:anim calcmode="lin" valueType="num">
                                      <p:cBhvr>
                                        <p:cTn id="39" dur="500" fill="hold"/>
                                        <p:tgtEl>
                                          <p:spTgt spid="2867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par>
                          <p:cTn id="44" fill="hold" nodeType="afterGroup">
                            <p:stCondLst>
                              <p:cond delay="1000"/>
                            </p:stCondLst>
                            <p:childTnLst>
                              <p:par>
                                <p:cTn id="45" presetID="23" presetClass="entr" presetSubtype="36" fill="hold" grpId="0" nodeType="afterEffect">
                                  <p:stCondLst>
                                    <p:cond delay="100"/>
                                  </p:stCondLst>
                                  <p:childTnLst>
                                    <p:set>
                                      <p:cBhvr>
                                        <p:cTn id="46" dur="1" fill="hold">
                                          <p:stCondLst>
                                            <p:cond delay="0"/>
                                          </p:stCondLst>
                                        </p:cTn>
                                        <p:tgtEl>
                                          <p:spTgt spid="286781"/>
                                        </p:tgtEl>
                                        <p:attrNameLst>
                                          <p:attrName>style.visibility</p:attrName>
                                        </p:attrNameLst>
                                      </p:cBhvr>
                                      <p:to>
                                        <p:strVal val="visible"/>
                                      </p:to>
                                    </p:set>
                                    <p:anim calcmode="lin" valueType="num">
                                      <p:cBhvr>
                                        <p:cTn id="47"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48"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49" dur="500" fill="hold"/>
                                        <p:tgtEl>
                                          <p:spTgt spid="286781"/>
                                        </p:tgtEl>
                                        <p:attrNameLst>
                                          <p:attrName>ppt_x</p:attrName>
                                        </p:attrNameLst>
                                      </p:cBhvr>
                                      <p:tavLst>
                                        <p:tav tm="0">
                                          <p:val>
                                            <p:fltVal val="0.5"/>
                                          </p:val>
                                        </p:tav>
                                        <p:tav tm="100000">
                                          <p:val>
                                            <p:strVal val="#ppt_x"/>
                                          </p:val>
                                        </p:tav>
                                      </p:tavLst>
                                    </p:anim>
                                    <p:anim calcmode="lin" valueType="num">
                                      <p:cBhvr>
                                        <p:cTn id="50"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86728"/>
                                        </p:tgtEl>
                                        <p:attrNameLst>
                                          <p:attrName>style.visibility</p:attrName>
                                        </p:attrNameLst>
                                      </p:cBhvr>
                                      <p:to>
                                        <p:strVal val="visible"/>
                                      </p:to>
                                    </p:set>
                                    <p:anim calcmode="lin" valueType="num">
                                      <p:cBhvr>
                                        <p:cTn id="55" dur="500" fill="hold"/>
                                        <p:tgtEl>
                                          <p:spTgt spid="286728"/>
                                        </p:tgtEl>
                                        <p:attrNameLst>
                                          <p:attrName>ppt_w</p:attrName>
                                        </p:attrNameLst>
                                      </p:cBhvr>
                                      <p:tavLst>
                                        <p:tav tm="0">
                                          <p:val>
                                            <p:fltVal val="0"/>
                                          </p:val>
                                        </p:tav>
                                        <p:tav tm="100000">
                                          <p:val>
                                            <p:strVal val="#ppt_w"/>
                                          </p:val>
                                        </p:tav>
                                      </p:tavLst>
                                    </p:anim>
                                    <p:anim calcmode="lin" valueType="num">
                                      <p:cBhvr>
                                        <p:cTn id="56" dur="500" fill="hold"/>
                                        <p:tgtEl>
                                          <p:spTgt spid="286728"/>
                                        </p:tgtEl>
                                        <p:attrNameLst>
                                          <p:attrName>ppt_h</p:attrName>
                                        </p:attrNameLst>
                                      </p:cBhvr>
                                      <p:tavLst>
                                        <p:tav tm="0">
                                          <p:val>
                                            <p:fltVal val="0"/>
                                          </p:val>
                                        </p:tav>
                                        <p:tav tm="100000">
                                          <p:val>
                                            <p:strVal val="#ppt_h"/>
                                          </p:val>
                                        </p:tav>
                                      </p:tavLst>
                                    </p:anim>
                                    <p:anim calcmode="lin" valueType="num">
                                      <p:cBhvr>
                                        <p:cTn id="57" dur="500" fill="hold"/>
                                        <p:tgtEl>
                                          <p:spTgt spid="286728"/>
                                        </p:tgtEl>
                                        <p:attrNameLst>
                                          <p:attrName>ppt_x</p:attrName>
                                        </p:attrNameLst>
                                      </p:cBhvr>
                                      <p:tavLst>
                                        <p:tav tm="0">
                                          <p:val>
                                            <p:fltVal val="0.5"/>
                                          </p:val>
                                        </p:tav>
                                        <p:tav tm="100000">
                                          <p:val>
                                            <p:strVal val="#ppt_x"/>
                                          </p:val>
                                        </p:tav>
                                      </p:tavLst>
                                    </p:anim>
                                    <p:anim calcmode="lin" valueType="num">
                                      <p:cBhvr>
                                        <p:cTn id="58"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86776">
                                            <p:txEl>
                                              <p:pRg st="0" end="0"/>
                                            </p:txEl>
                                          </p:spTgt>
                                        </p:tgtEl>
                                        <p:attrNameLst>
                                          <p:attrName>style.visibility</p:attrName>
                                        </p:attrNameLst>
                                      </p:cBhvr>
                                      <p:to>
                                        <p:strVal val="visible"/>
                                      </p:to>
                                    </p:set>
                                    <p:animEffect transition="in" filter="box(out)">
                                      <p:cBhvr>
                                        <p:cTn id="63" dur="500"/>
                                        <p:tgtEl>
                                          <p:spTgt spid="286776">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86776">
                                            <p:txEl>
                                              <p:pRg st="1" end="1"/>
                                            </p:txEl>
                                          </p:spTgt>
                                        </p:tgtEl>
                                        <p:attrNameLst>
                                          <p:attrName>style.visibility</p:attrName>
                                        </p:attrNameLst>
                                      </p:cBhvr>
                                      <p:to>
                                        <p:strVal val="visible"/>
                                      </p:to>
                                    </p:set>
                                    <p:animEffect transition="in" filter="box(out)">
                                      <p:cBhvr>
                                        <p:cTn id="68" dur="500"/>
                                        <p:tgtEl>
                                          <p:spTgt spid="286776">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286776">
                                            <p:txEl>
                                              <p:pRg st="2" end="2"/>
                                            </p:txEl>
                                          </p:spTgt>
                                        </p:tgtEl>
                                        <p:attrNameLst>
                                          <p:attrName>style.visibility</p:attrName>
                                        </p:attrNameLst>
                                      </p:cBhvr>
                                      <p:to>
                                        <p:strVal val="visible"/>
                                      </p:to>
                                    </p:set>
                                    <p:animEffect transition="in" filter="box(out)">
                                      <p:cBhvr>
                                        <p:cTn id="73" dur="500"/>
                                        <p:tgtEl>
                                          <p:spTgt spid="286776">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286776">
                                            <p:txEl>
                                              <p:pRg st="3" end="3"/>
                                            </p:txEl>
                                          </p:spTgt>
                                        </p:tgtEl>
                                        <p:attrNameLst>
                                          <p:attrName>style.visibility</p:attrName>
                                        </p:attrNameLst>
                                      </p:cBhvr>
                                      <p:to>
                                        <p:strVal val="visible"/>
                                      </p:to>
                                    </p:set>
                                    <p:animEffect transition="in" filter="box(out)">
                                      <p:cBhvr>
                                        <p:cTn id="78" dur="500"/>
                                        <p:tgtEl>
                                          <p:spTgt spid="286776">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286776">
                                            <p:txEl>
                                              <p:pRg st="4" end="4"/>
                                            </p:txEl>
                                          </p:spTgt>
                                        </p:tgtEl>
                                        <p:attrNameLst>
                                          <p:attrName>style.visibility</p:attrName>
                                        </p:attrNameLst>
                                      </p:cBhvr>
                                      <p:to>
                                        <p:strVal val="visible"/>
                                      </p:to>
                                    </p:set>
                                    <p:animEffect transition="in" filter="box(out)">
                                      <p:cBhvr>
                                        <p:cTn id="83" dur="500"/>
                                        <p:tgtEl>
                                          <p:spTgt spid="286776">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286776">
                                            <p:txEl>
                                              <p:pRg st="5" end="5"/>
                                            </p:txEl>
                                          </p:spTgt>
                                        </p:tgtEl>
                                        <p:attrNameLst>
                                          <p:attrName>style.visibility</p:attrName>
                                        </p:attrNameLst>
                                      </p:cBhvr>
                                      <p:to>
                                        <p:strVal val="visible"/>
                                      </p:to>
                                    </p:set>
                                    <p:animEffect transition="in" filter="box(out)">
                                      <p:cBhvr>
                                        <p:cTn id="88" dur="500"/>
                                        <p:tgtEl>
                                          <p:spTgt spid="286776">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286776">
                                            <p:txEl>
                                              <p:pRg st="6" end="6"/>
                                            </p:txEl>
                                          </p:spTgt>
                                        </p:tgtEl>
                                        <p:attrNameLst>
                                          <p:attrName>style.visibility</p:attrName>
                                        </p:attrNameLst>
                                      </p:cBhvr>
                                      <p:to>
                                        <p:strVal val="visible"/>
                                      </p:to>
                                    </p:set>
                                    <p:animEffect transition="in" filter="box(out)">
                                      <p:cBhvr>
                                        <p:cTn id="93" dur="500"/>
                                        <p:tgtEl>
                                          <p:spTgt spid="286776">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286776">
                                            <p:txEl>
                                              <p:pRg st="7" end="7"/>
                                            </p:txEl>
                                          </p:spTgt>
                                        </p:tgtEl>
                                        <p:attrNameLst>
                                          <p:attrName>style.visibility</p:attrName>
                                        </p:attrNameLst>
                                      </p:cBhvr>
                                      <p:to>
                                        <p:strVal val="visible"/>
                                      </p:to>
                                    </p:set>
                                    <p:animEffect transition="in" filter="box(out)">
                                      <p:cBhvr>
                                        <p:cTn id="98" dur="500"/>
                                        <p:tgtEl>
                                          <p:spTgt spid="2867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2" grpId="0"/>
      <p:bldP spid="286783" grpId="0" autoUpdateAnimBg="0"/>
      <p:bldP spid="286784" grpId="0" autoUpdateAnimBg="0"/>
      <p:bldP spid="28681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p:cNvSpPr>
            <a:spLocks noChangeArrowheads="1"/>
          </p:cNvSpPr>
          <p:nvPr/>
        </p:nvSpPr>
        <p:spPr bwMode="auto">
          <a:xfrm>
            <a:off x="668338" y="357188"/>
            <a:ext cx="7110412"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a:defRPr/>
            </a:pPr>
            <a:r>
              <a:rPr lang="en-US" sz="2800">
                <a:solidFill>
                  <a:srgbClr val="FAFD00"/>
                </a:solidFill>
                <a:latin typeface="Times New Roman" pitchFamily="18" charset="0"/>
                <a:ea typeface="+mn-ea"/>
              </a:rPr>
              <a:t>                            </a:t>
            </a:r>
          </a:p>
        </p:txBody>
      </p:sp>
      <p:sp>
        <p:nvSpPr>
          <p:cNvPr id="219139" name="Rectangle 1027"/>
          <p:cNvSpPr>
            <a:spLocks noChangeArrowheads="1"/>
          </p:cNvSpPr>
          <p:nvPr/>
        </p:nvSpPr>
        <p:spPr bwMode="auto">
          <a:xfrm>
            <a:off x="7070725" y="5940425"/>
            <a:ext cx="1030288" cy="3937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defRPr/>
            </a:pPr>
            <a:r>
              <a:rPr lang="en-US" sz="2000" dirty="0">
                <a:latin typeface="Times New Roman" pitchFamily="18" charset="0"/>
                <a:ea typeface="+mn-ea"/>
              </a:rPr>
              <a:t>(KJV)</a:t>
            </a:r>
          </a:p>
        </p:txBody>
      </p:sp>
      <p:sp>
        <p:nvSpPr>
          <p:cNvPr id="219143" name="Text Box 1031"/>
          <p:cNvSpPr txBox="1">
            <a:spLocks noChangeArrowheads="1"/>
          </p:cNvSpPr>
          <p:nvPr/>
        </p:nvSpPr>
        <p:spPr bwMode="auto">
          <a:xfrm>
            <a:off x="203200" y="1587500"/>
            <a:ext cx="8712200" cy="44862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baseline="30000">
                <a:latin typeface="Times New Roman" charset="0"/>
              </a:rPr>
              <a:t>33</a:t>
            </a:r>
            <a:r>
              <a:rPr lang="en-US" sz="3600">
                <a:latin typeface="Times New Roman" charset="0"/>
              </a:rPr>
              <a:t> </a:t>
            </a:r>
            <a:r>
              <a:rPr lang="ja-JP" altLang="en-US" sz="3600">
                <a:latin typeface="Times New Roman" charset="0"/>
              </a:rPr>
              <a:t>“</a:t>
            </a:r>
            <a:r>
              <a:rPr lang="en-US" sz="3600">
                <a:latin typeface="Times New Roman" charset="0"/>
              </a:rPr>
              <a:t>Kundi ito ang tipan na aking ipakikipagtipan sa sangbayanang ni Israel pagkatapos ng mga araw na yaon, sabi ng Panginoon, aking itatala ang aking kautusan sa kanilang kalooban, at aking isusulat sa kanilang puso; at ako</a:t>
            </a:r>
            <a:r>
              <a:rPr lang="ja-JP" altLang="en-US" sz="3600">
                <a:latin typeface="Times New Roman" charset="0"/>
              </a:rPr>
              <a:t>’</a:t>
            </a:r>
            <a:r>
              <a:rPr lang="en-US" sz="3600">
                <a:latin typeface="Times New Roman" charset="0"/>
              </a:rPr>
              <a:t>y magiging kanilang Diyos, at sila</a:t>
            </a:r>
            <a:r>
              <a:rPr lang="ja-JP" altLang="en-US" sz="3600">
                <a:latin typeface="Times New Roman" charset="0"/>
              </a:rPr>
              <a:t>’</a:t>
            </a:r>
            <a:r>
              <a:rPr lang="en-US" sz="3600">
                <a:latin typeface="Times New Roman" charset="0"/>
              </a:rPr>
              <a:t>y magiging aking bayan;</a:t>
            </a:r>
            <a:endParaRPr lang="en-US" sz="3600">
              <a:solidFill>
                <a:schemeClr val="folHlink"/>
              </a:solidFill>
              <a:latin typeface="Times New Roman" charset="0"/>
            </a:endParaRPr>
          </a:p>
        </p:txBody>
      </p:sp>
      <p:sp>
        <p:nvSpPr>
          <p:cNvPr id="63493" name="Text Box 103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3494" name="Text Box 1037"/>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3495" name="Text Box 103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9151" name="Rectangle 103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9154" name="Rectangle 10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50</a:t>
            </a:r>
          </a:p>
        </p:txBody>
      </p:sp>
      <p:sp>
        <p:nvSpPr>
          <p:cNvPr id="219156" name="Text Box 1044"/>
          <p:cNvSpPr txBox="1">
            <a:spLocks noChangeArrowheads="1"/>
          </p:cNvSpPr>
          <p:nvPr/>
        </p:nvSpPr>
        <p:spPr bwMode="auto">
          <a:xfrm>
            <a:off x="203200" y="3238500"/>
            <a:ext cx="8788400" cy="28384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600">
                <a:solidFill>
                  <a:srgbClr val="FFFF00"/>
                </a:solidFill>
                <a:latin typeface="Times New Roman" charset="0"/>
              </a:rPr>
              <a:t> 		    aking itatala ang aking kautusan sa kanilang kalooban, at aking isusulat sa kanilang puso; at ako</a:t>
            </a:r>
            <a:r>
              <a:rPr lang="ja-JP" altLang="en-US" sz="3600">
                <a:solidFill>
                  <a:srgbClr val="FFFF00"/>
                </a:solidFill>
                <a:latin typeface="Times New Roman" charset="0"/>
              </a:rPr>
              <a:t>’</a:t>
            </a:r>
            <a:r>
              <a:rPr lang="en-US" sz="3600">
                <a:solidFill>
                  <a:srgbClr val="FFFF00"/>
                </a:solidFill>
                <a:latin typeface="Times New Roman" charset="0"/>
              </a:rPr>
              <a:t>y magiging kanilang Diyos, at sila</a:t>
            </a:r>
            <a:r>
              <a:rPr lang="ja-JP" altLang="en-US" sz="3600">
                <a:solidFill>
                  <a:srgbClr val="FFFF00"/>
                </a:solidFill>
                <a:latin typeface="Times New Roman" charset="0"/>
              </a:rPr>
              <a:t>’</a:t>
            </a:r>
            <a:r>
              <a:rPr lang="en-US" sz="3600">
                <a:solidFill>
                  <a:srgbClr val="FFFF00"/>
                </a:solidFill>
                <a:latin typeface="Times New Roman" charset="0"/>
              </a:rPr>
              <a:t>y magiging aking bayan;</a:t>
            </a:r>
          </a:p>
        </p:txBody>
      </p:sp>
      <p:sp>
        <p:nvSpPr>
          <p:cNvPr id="63499" name="Text Box 1045"/>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3" name="Rectangle 6"/>
          <p:cNvSpPr>
            <a:spLocks noChangeArrowheads="1"/>
          </p:cNvSpPr>
          <p:nvPr/>
        </p:nvSpPr>
        <p:spPr bwMode="auto">
          <a:xfrm>
            <a:off x="1300163" y="277813"/>
            <a:ext cx="6580187" cy="106362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3200">
                <a:latin typeface="Times New Roman" charset="0"/>
              </a:rPr>
              <a:t>Jeremias 31</a:t>
            </a:r>
          </a:p>
          <a:p>
            <a:pPr algn="ctr"/>
            <a:r>
              <a:rPr lang="en-US" sz="3200">
                <a:solidFill>
                  <a:schemeClr val="folHlink"/>
                </a:solidFill>
                <a:latin typeface="Times New Roman" charset="0"/>
              </a:rPr>
              <a:t>ANG BAGONG TIPAN</a:t>
            </a:r>
            <a:endParaRPr lang="en-US" sz="3200">
              <a:solidFill>
                <a:schemeClr val="tx2"/>
              </a:solidFill>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433513" y="506413"/>
            <a:ext cx="6548437" cy="515937"/>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r>
              <a:rPr lang="en-US" sz="2800">
                <a:solidFill>
                  <a:schemeClr val="folHlink"/>
                </a:solidFill>
                <a:latin typeface="Times New Roman" charset="0"/>
              </a:rPr>
              <a:t>Ang Pagpapahayag sa Bagong Tipan</a:t>
            </a:r>
            <a:endParaRPr lang="en-US" sz="2800">
              <a:solidFill>
                <a:schemeClr val="tx2"/>
              </a:solidFill>
              <a:latin typeface="Times New Roman" charset="0"/>
            </a:endParaRPr>
          </a:p>
        </p:txBody>
      </p:sp>
      <p:sp>
        <p:nvSpPr>
          <p:cNvPr id="154629" name="Rectangle 5"/>
          <p:cNvSpPr>
            <a:spLocks noChangeArrowheads="1"/>
          </p:cNvSpPr>
          <p:nvPr/>
        </p:nvSpPr>
        <p:spPr bwMode="auto">
          <a:xfrm>
            <a:off x="315913" y="1597025"/>
            <a:ext cx="8377237" cy="3135313"/>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endParaRPr lang="en-US" sz="2400">
              <a:latin typeface="Times New Roman" charset="0"/>
            </a:endParaRPr>
          </a:p>
          <a:p>
            <a:pPr>
              <a:spcBef>
                <a:spcPct val="50000"/>
              </a:spcBef>
            </a:pPr>
            <a:r>
              <a:rPr lang="en-US" sz="4000" baseline="30000">
                <a:latin typeface="Times New Roman" charset="0"/>
              </a:rPr>
              <a:t>19</a:t>
            </a:r>
            <a:r>
              <a:rPr lang="en-US" sz="3200">
                <a:latin typeface="Times New Roman" charset="0"/>
              </a:rPr>
              <a:t>At siya</a:t>
            </a:r>
            <a:r>
              <a:rPr lang="ja-JP" altLang="en-US" sz="3200">
                <a:latin typeface="Times New Roman" charset="0"/>
              </a:rPr>
              <a:t>’</a:t>
            </a:r>
            <a:r>
              <a:rPr lang="en-US" sz="3200">
                <a:latin typeface="Times New Roman" charset="0"/>
              </a:rPr>
              <a:t>y dumapot ng tinapay, at nang siya</a:t>
            </a:r>
            <a:r>
              <a:rPr lang="ja-JP" altLang="en-US" sz="3200">
                <a:latin typeface="Times New Roman" charset="0"/>
              </a:rPr>
              <a:t>’</a:t>
            </a:r>
            <a:r>
              <a:rPr lang="en-US" sz="3200">
                <a:latin typeface="Times New Roman" charset="0"/>
              </a:rPr>
              <a:t>y makapagpasalamat, ay kanyang pinagputol-putol	, at ibigay sa kanila, sa sinabi, Ito</a:t>
            </a:r>
            <a:r>
              <a:rPr lang="ja-JP" altLang="en-US" sz="3200">
                <a:latin typeface="Times New Roman" charset="0"/>
              </a:rPr>
              <a:t>’</a:t>
            </a:r>
            <a:r>
              <a:rPr lang="en-US" sz="3200">
                <a:latin typeface="Times New Roman" charset="0"/>
              </a:rPr>
              <a:t>y aking katawan, na ibinibigay sa inyo: gawin ninyo ito sa pagaalaala sa akin.	</a:t>
            </a:r>
            <a:endParaRPr lang="en-US" sz="2400">
              <a:latin typeface="Times New Roman" charset="0"/>
            </a:endParaRPr>
          </a:p>
        </p:txBody>
      </p:sp>
      <p:sp>
        <p:nvSpPr>
          <p:cNvPr id="64516" name="Text Box 11"/>
          <p:cNvSpPr txBox="1">
            <a:spLocks noChangeArrowheads="1"/>
          </p:cNvSpPr>
          <p:nvPr/>
        </p:nvSpPr>
        <p:spPr bwMode="auto">
          <a:xfrm>
            <a:off x="508000" y="3962400"/>
            <a:ext cx="650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p:txBody>
      </p:sp>
      <p:sp>
        <p:nvSpPr>
          <p:cNvPr id="154636" name="Rectangle 12"/>
          <p:cNvSpPr>
            <a:spLocks noChangeArrowheads="1"/>
          </p:cNvSpPr>
          <p:nvPr/>
        </p:nvSpPr>
        <p:spPr bwMode="auto">
          <a:xfrm>
            <a:off x="287338" y="4840288"/>
            <a:ext cx="8542337" cy="1644650"/>
          </a:xfrm>
          <a:prstGeom prst="rect">
            <a:avLst/>
          </a:prstGeom>
          <a:noFill/>
          <a:ln w="9525">
            <a:noFill/>
            <a:miter lim="800000"/>
            <a:headEnd/>
            <a:tailEnd/>
          </a:ln>
          <a:effectLst>
            <a:outerShdw dist="71842" dir="2700000" algn="ctr" rotWithShape="0">
              <a:schemeClr val="bg2"/>
            </a:outerShdw>
          </a:effectLst>
        </p:spPr>
        <p:txBody>
          <a:bodyPr>
            <a:spAutoFit/>
          </a:bodyPr>
          <a:lstStyle/>
          <a:p>
            <a:pPr>
              <a:lnSpc>
                <a:spcPct val="75000"/>
              </a:lnSpc>
            </a:pPr>
            <a:r>
              <a:rPr lang="en-US" sz="4000" baseline="30000">
                <a:latin typeface="Times New Roman" charset="0"/>
              </a:rPr>
              <a:t>20</a:t>
            </a:r>
            <a:r>
              <a:rPr lang="en-US" sz="3200">
                <a:latin typeface="Times New Roman" charset="0"/>
              </a:rPr>
              <a:t>Gayon din naman ang saro, pagkatapos na makahapon, na sinabi, Ang sarong ito</a:t>
            </a:r>
            <a:r>
              <a:rPr lang="ja-JP" altLang="en-US" sz="3200">
                <a:latin typeface="Times New Roman" charset="0"/>
              </a:rPr>
              <a:t>’</a:t>
            </a:r>
            <a:r>
              <a:rPr lang="en-US" sz="3200">
                <a:latin typeface="Times New Roman" charset="0"/>
              </a:rPr>
              <a:t>y ay </a:t>
            </a:r>
            <a:r>
              <a:rPr lang="en-US" sz="4000">
                <a:solidFill>
                  <a:schemeClr val="folHlink"/>
                </a:solidFill>
                <a:latin typeface="Times New Roman" charset="0"/>
              </a:rPr>
              <a:t>bagong tipan</a:t>
            </a:r>
            <a:r>
              <a:rPr lang="en-US" sz="3200">
                <a:latin typeface="Times New Roman" charset="0"/>
              </a:rPr>
              <a:t> sa aking dugo, na nabubuhos nang dahil sa inyo.</a:t>
            </a:r>
          </a:p>
        </p:txBody>
      </p:sp>
      <p:sp>
        <p:nvSpPr>
          <p:cNvPr id="154637" name="Text Box 13"/>
          <p:cNvSpPr txBox="1">
            <a:spLocks noChangeArrowheads="1"/>
          </p:cNvSpPr>
          <p:nvPr/>
        </p:nvSpPr>
        <p:spPr bwMode="auto">
          <a:xfrm>
            <a:off x="6943725" y="6132513"/>
            <a:ext cx="1111250"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a:latin typeface="Times New Roman" pitchFamily="18" charset="0"/>
                <a:ea typeface="+mn-ea"/>
              </a:rPr>
              <a:t>(KJV)</a:t>
            </a:r>
          </a:p>
        </p:txBody>
      </p:sp>
      <p:sp>
        <p:nvSpPr>
          <p:cNvPr id="154630" name="Oval 6"/>
          <p:cNvSpPr>
            <a:spLocks noChangeArrowheads="1"/>
          </p:cNvSpPr>
          <p:nvPr/>
        </p:nvSpPr>
        <p:spPr bwMode="auto">
          <a:xfrm>
            <a:off x="0" y="5575300"/>
            <a:ext cx="3340100" cy="558800"/>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4520"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4521"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4640"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54643"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51</a:t>
            </a:r>
          </a:p>
        </p:txBody>
      </p:sp>
      <p:sp>
        <p:nvSpPr>
          <p:cNvPr id="64524" name="Text Box 21"/>
          <p:cNvSpPr txBox="1">
            <a:spLocks noChangeArrowheads="1"/>
          </p:cNvSpPr>
          <p:nvPr/>
        </p:nvSpPr>
        <p:spPr bwMode="auto">
          <a:xfrm>
            <a:off x="858996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154646" name="Text Box 22"/>
          <p:cNvSpPr txBox="1">
            <a:spLocks noChangeArrowheads="1"/>
          </p:cNvSpPr>
          <p:nvPr/>
        </p:nvSpPr>
        <p:spPr bwMode="auto">
          <a:xfrm>
            <a:off x="2200275" y="1585913"/>
            <a:ext cx="4457700" cy="519112"/>
          </a:xfrm>
          <a:prstGeom prst="rect">
            <a:avLst/>
          </a:prstGeom>
          <a:noFill/>
          <a:ln w="9525">
            <a:noFill/>
            <a:miter lim="800000"/>
            <a:headEnd/>
            <a:tailEnd/>
          </a:ln>
          <a:effectLst>
            <a:outerShdw dist="81320" dir="2319588" algn="ctr" rotWithShape="0">
              <a:schemeClr val="bg2"/>
            </a:outerShdw>
          </a:effectLst>
        </p:spPr>
        <p:txBody>
          <a:bodyPr>
            <a:spAutoFit/>
          </a:bodyPr>
          <a:lstStyle/>
          <a:p>
            <a:pPr algn="ctr">
              <a:spcBef>
                <a:spcPct val="50000"/>
              </a:spcBef>
              <a:defRPr/>
            </a:pPr>
            <a:r>
              <a:rPr lang="en-US" sz="2800">
                <a:latin typeface="Times New Roman" pitchFamily="18" charset="0"/>
                <a:ea typeface="+mn-ea"/>
              </a:rPr>
              <a:t>Luke 22:19-20</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4637"/>
                                        </p:tgtEl>
                                        <p:attrNameLst>
                                          <p:attrName>style.visibility</p:attrName>
                                        </p:attrNameLst>
                                      </p:cBhvr>
                                      <p:to>
                                        <p:strVal val="visible"/>
                                      </p:to>
                                    </p:set>
                                    <p:animEffect transition="in" filter="fade">
                                      <p:cBhvr>
                                        <p:cTn id="21" dur="1000"/>
                                        <p:tgtEl>
                                          <p:spTgt spid="1546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154630"/>
                                        </p:tgtEl>
                                        <p:attrNameLst>
                                          <p:attrName>style.visibility</p:attrName>
                                        </p:attrNameLst>
                                      </p:cBhvr>
                                      <p:to>
                                        <p:strVal val="visible"/>
                                      </p:to>
                                    </p:set>
                                    <p:anim calcmode="lin" valueType="num">
                                      <p:cBhvr>
                                        <p:cTn id="26" dur="500" fill="hold"/>
                                        <p:tgtEl>
                                          <p:spTgt spid="154630"/>
                                        </p:tgtEl>
                                        <p:attrNameLst>
                                          <p:attrName>ppt_w</p:attrName>
                                        </p:attrNameLst>
                                      </p:cBhvr>
                                      <p:tavLst>
                                        <p:tav tm="0">
                                          <p:val>
                                            <p:fltVal val="0"/>
                                          </p:val>
                                        </p:tav>
                                        <p:tav tm="100000">
                                          <p:val>
                                            <p:strVal val="#ppt_w"/>
                                          </p:val>
                                        </p:tav>
                                      </p:tavLst>
                                    </p:anim>
                                    <p:anim calcmode="lin" valueType="num">
                                      <p:cBhvr>
                                        <p:cTn id="27" dur="500" fill="hold"/>
                                        <p:tgtEl>
                                          <p:spTgt spid="154630"/>
                                        </p:tgtEl>
                                        <p:attrNameLst>
                                          <p:attrName>ppt_h</p:attrName>
                                        </p:attrNameLst>
                                      </p:cBhvr>
                                      <p:tavLst>
                                        <p:tav tm="0">
                                          <p:val>
                                            <p:fltVal val="0"/>
                                          </p:val>
                                        </p:tav>
                                        <p:tav tm="100000">
                                          <p:val>
                                            <p:strVal val="#ppt_h"/>
                                          </p:val>
                                        </p:tav>
                                      </p:tavLst>
                                    </p:anim>
                                    <p:anim calcmode="lin" valueType="num">
                                      <p:cBhvr>
                                        <p:cTn id="28" dur="500" fill="hold"/>
                                        <p:tgtEl>
                                          <p:spTgt spid="154630"/>
                                        </p:tgtEl>
                                        <p:attrNameLst>
                                          <p:attrName>ppt_x</p:attrName>
                                        </p:attrNameLst>
                                      </p:cBhvr>
                                      <p:tavLst>
                                        <p:tav tm="0">
                                          <p:val>
                                            <p:fltVal val="0.5"/>
                                          </p:val>
                                        </p:tav>
                                        <p:tav tm="100000">
                                          <p:val>
                                            <p:strVal val="#ppt_x"/>
                                          </p:val>
                                        </p:tav>
                                      </p:tavLst>
                                    </p:anim>
                                    <p:anim calcmode="lin" valueType="num">
                                      <p:cBhvr>
                                        <p:cTn id="29"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7" grpId="0" autoUpdateAnimBg="0"/>
      <p:bldP spid="154630" grpId="0" animBg="1"/>
      <p:bldP spid="15464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p:cNvSpPr>
            <a:spLocks noChangeArrowheads="1"/>
          </p:cNvSpPr>
          <p:nvPr/>
        </p:nvSpPr>
        <p:spPr bwMode="auto">
          <a:xfrm>
            <a:off x="446088" y="1790700"/>
            <a:ext cx="8402637" cy="4243388"/>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endParaRPr lang="en-US" sz="900">
              <a:latin typeface="Times New Roman" charset="0"/>
            </a:endParaRPr>
          </a:p>
          <a:p>
            <a:pPr>
              <a:spcBef>
                <a:spcPct val="50000"/>
              </a:spcBef>
            </a:pPr>
            <a:r>
              <a:rPr lang="en-US" sz="3200" baseline="30000">
                <a:latin typeface="Times New Roman" charset="0"/>
              </a:rPr>
              <a:t>26 </a:t>
            </a:r>
            <a:r>
              <a:rPr lang="en-US" sz="2400">
                <a:latin typeface="Times New Roman" charset="0"/>
              </a:rPr>
              <a:t>At samantalang sila</a:t>
            </a:r>
            <a:r>
              <a:rPr lang="ja-JP" altLang="en-US" sz="2400">
                <a:latin typeface="Times New Roman" charset="0"/>
              </a:rPr>
              <a:t>’</a:t>
            </a:r>
            <a:r>
              <a:rPr lang="en-US" sz="2400">
                <a:latin typeface="Times New Roman" charset="0"/>
              </a:rPr>
              <a:t>y nagsisikain, ay dumampot si Jesus ng tinapay, at pinagpala, at pinagputol-putol; at ibinigay sa mga alagad, at sinabi, Kunin ninyo, kanin ninyo; ito ang aking katawan.</a:t>
            </a:r>
          </a:p>
          <a:p>
            <a:pPr>
              <a:spcBef>
                <a:spcPct val="50000"/>
              </a:spcBef>
            </a:pPr>
            <a:r>
              <a:rPr lang="en-US" sz="3200" baseline="30000">
                <a:latin typeface="Times New Roman" charset="0"/>
              </a:rPr>
              <a:t>27</a:t>
            </a:r>
            <a:r>
              <a:rPr lang="en-US" sz="2400">
                <a:latin typeface="Times New Roman" charset="0"/>
              </a:rPr>
              <a:t>At dumampot siya ng isang sarong, at nagpasalamat, at ibinigay sa kanila, na nagsasabi, Magsiinom kayong lahat diyan.</a:t>
            </a:r>
          </a:p>
          <a:p>
            <a:pPr>
              <a:spcBef>
                <a:spcPct val="50000"/>
              </a:spcBef>
            </a:pPr>
            <a:r>
              <a:rPr lang="en-US" sz="3200" baseline="30000">
                <a:latin typeface="Times New Roman" charset="0"/>
              </a:rPr>
              <a:t>28</a:t>
            </a:r>
            <a:r>
              <a:rPr lang="en-US" sz="2400">
                <a:latin typeface="Times New Roman" charset="0"/>
              </a:rPr>
              <a:t>Sapagkat ito ang aking dugo </a:t>
            </a:r>
            <a:r>
              <a:rPr lang="en-US" sz="3200">
                <a:solidFill>
                  <a:schemeClr val="folHlink"/>
                </a:solidFill>
                <a:latin typeface="Times New Roman" charset="0"/>
              </a:rPr>
              <a:t>ng tipan</a:t>
            </a:r>
            <a:r>
              <a:rPr lang="en-US" sz="2400">
                <a:latin typeface="Times New Roman" charset="0"/>
              </a:rPr>
              <a:t>, na nabubuhos dahil sa marami, sa ikapagpapatawad ng mga kasalanan.</a:t>
            </a:r>
            <a:endParaRPr lang="en-US" sz="900">
              <a:latin typeface="Times New Roman" charset="0"/>
            </a:endParaRPr>
          </a:p>
        </p:txBody>
      </p:sp>
      <p:sp>
        <p:nvSpPr>
          <p:cNvPr id="300036" name="Oval 4"/>
          <p:cNvSpPr>
            <a:spLocks noChangeArrowheads="1"/>
          </p:cNvSpPr>
          <p:nvPr/>
        </p:nvSpPr>
        <p:spPr bwMode="auto">
          <a:xfrm>
            <a:off x="4483100" y="5146675"/>
            <a:ext cx="1638300" cy="596900"/>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554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41"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5542"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0044"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004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52</a:t>
            </a:r>
          </a:p>
        </p:txBody>
      </p:sp>
      <p:sp>
        <p:nvSpPr>
          <p:cNvPr id="300050" name="Text Box 18"/>
          <p:cNvSpPr txBox="1">
            <a:spLocks noChangeArrowheads="1"/>
          </p:cNvSpPr>
          <p:nvPr/>
        </p:nvSpPr>
        <p:spPr bwMode="auto">
          <a:xfrm>
            <a:off x="2509838" y="1150938"/>
            <a:ext cx="4060825" cy="457200"/>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2400" dirty="0">
                <a:latin typeface="Times New Roman" pitchFamily="18" charset="0"/>
                <a:ea typeface="+mn-ea"/>
              </a:rPr>
              <a:t>Mateo 26:26-28 </a:t>
            </a:r>
          </a:p>
        </p:txBody>
      </p:sp>
      <p:sp>
        <p:nvSpPr>
          <p:cNvPr id="65546" name="Text Box 19"/>
          <p:cNvSpPr txBox="1">
            <a:spLocks noChangeArrowheads="1"/>
          </p:cNvSpPr>
          <p:nvPr/>
        </p:nvSpPr>
        <p:spPr bwMode="auto">
          <a:xfrm>
            <a:off x="8589963"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12" name="Rectangle 2"/>
          <p:cNvSpPr>
            <a:spLocks noChangeArrowheads="1"/>
          </p:cNvSpPr>
          <p:nvPr/>
        </p:nvSpPr>
        <p:spPr bwMode="auto">
          <a:xfrm>
            <a:off x="1433513" y="506413"/>
            <a:ext cx="6548437" cy="515937"/>
          </a:xfrm>
          <a:prstGeom prst="rect">
            <a:avLst/>
          </a:prstGeom>
          <a:noFill/>
          <a:ln w="12700">
            <a:noFill/>
            <a:miter lim="800000"/>
            <a:headEnd/>
            <a:tailEnd/>
          </a:ln>
          <a:effectLst>
            <a:outerShdw dist="91581" dir="2021404" algn="ctr" rotWithShape="0">
              <a:schemeClr val="bg2"/>
            </a:outerShdw>
          </a:effectLst>
        </p:spPr>
        <p:txBody>
          <a:bodyPr lIns="90487" tIns="44450" rIns="90487" bIns="44450">
            <a:spAutoFit/>
          </a:bodyPr>
          <a:lstStyle/>
          <a:p>
            <a:pPr algn="ctr">
              <a:spcBef>
                <a:spcPct val="50000"/>
              </a:spcBef>
            </a:pPr>
            <a:r>
              <a:rPr lang="en-US" sz="2800">
                <a:solidFill>
                  <a:schemeClr val="folHlink"/>
                </a:solidFill>
                <a:latin typeface="Times New Roman" charset="0"/>
              </a:rPr>
              <a:t>Ang Pagpapahayag sa Bagong Tipan</a:t>
            </a:r>
            <a:endParaRPr lang="en-US" sz="2800">
              <a:solidFill>
                <a:schemeClr val="tx2"/>
              </a:solidFill>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0035">
                                            <p:txEl>
                                              <p:pRg st="1" end="1"/>
                                            </p:txEl>
                                          </p:spTgt>
                                        </p:tgtEl>
                                        <p:attrNameLst>
                                          <p:attrName>style.visibility</p:attrName>
                                        </p:attrNameLst>
                                      </p:cBhvr>
                                      <p:to>
                                        <p:strVal val="visible"/>
                                      </p:to>
                                    </p:set>
                                    <p:animEffect transition="in" filter="box(out)">
                                      <p:cBhvr>
                                        <p:cTn id="7" dur="500"/>
                                        <p:tgtEl>
                                          <p:spTgt spid="3000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0035">
                                            <p:txEl>
                                              <p:pRg st="2" end="2"/>
                                            </p:txEl>
                                          </p:spTgt>
                                        </p:tgtEl>
                                        <p:attrNameLst>
                                          <p:attrName>style.visibility</p:attrName>
                                        </p:attrNameLst>
                                      </p:cBhvr>
                                      <p:to>
                                        <p:strVal val="visible"/>
                                      </p:to>
                                    </p:set>
                                    <p:animEffect transition="in" filter="box(out)">
                                      <p:cBhvr>
                                        <p:cTn id="12" dur="500"/>
                                        <p:tgtEl>
                                          <p:spTgt spid="3000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0035">
                                            <p:txEl>
                                              <p:pRg st="3" end="3"/>
                                            </p:txEl>
                                          </p:spTgt>
                                        </p:tgtEl>
                                        <p:attrNameLst>
                                          <p:attrName>style.visibility</p:attrName>
                                        </p:attrNameLst>
                                      </p:cBhvr>
                                      <p:to>
                                        <p:strVal val="visible"/>
                                      </p:to>
                                    </p:set>
                                    <p:animEffect transition="in" filter="box(out)">
                                      <p:cBhvr>
                                        <p:cTn id="17" dur="500"/>
                                        <p:tgtEl>
                                          <p:spTgt spid="3000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300036"/>
                                        </p:tgtEl>
                                        <p:attrNameLst>
                                          <p:attrName>style.visibility</p:attrName>
                                        </p:attrNameLst>
                                      </p:cBhvr>
                                      <p:to>
                                        <p:strVal val="visible"/>
                                      </p:to>
                                    </p:set>
                                    <p:anim calcmode="lin" valueType="num">
                                      <p:cBhvr>
                                        <p:cTn id="22" dur="500" fill="hold"/>
                                        <p:tgtEl>
                                          <p:spTgt spid="300036"/>
                                        </p:tgtEl>
                                        <p:attrNameLst>
                                          <p:attrName>ppt_w</p:attrName>
                                        </p:attrNameLst>
                                      </p:cBhvr>
                                      <p:tavLst>
                                        <p:tav tm="0">
                                          <p:val>
                                            <p:fltVal val="0"/>
                                          </p:val>
                                        </p:tav>
                                        <p:tav tm="100000">
                                          <p:val>
                                            <p:strVal val="#ppt_w"/>
                                          </p:val>
                                        </p:tav>
                                      </p:tavLst>
                                    </p:anim>
                                    <p:anim calcmode="lin" valueType="num">
                                      <p:cBhvr>
                                        <p:cTn id="23" dur="500" fill="hold"/>
                                        <p:tgtEl>
                                          <p:spTgt spid="300036"/>
                                        </p:tgtEl>
                                        <p:attrNameLst>
                                          <p:attrName>ppt_h</p:attrName>
                                        </p:attrNameLst>
                                      </p:cBhvr>
                                      <p:tavLst>
                                        <p:tav tm="0">
                                          <p:val>
                                            <p:fltVal val="0"/>
                                          </p:val>
                                        </p:tav>
                                        <p:tav tm="100000">
                                          <p:val>
                                            <p:strVal val="#ppt_h"/>
                                          </p:val>
                                        </p:tav>
                                      </p:tavLst>
                                    </p:anim>
                                    <p:anim calcmode="lin" valueType="num">
                                      <p:cBhvr>
                                        <p:cTn id="24" dur="500" fill="hold"/>
                                        <p:tgtEl>
                                          <p:spTgt spid="300036"/>
                                        </p:tgtEl>
                                        <p:attrNameLst>
                                          <p:attrName>ppt_x</p:attrName>
                                        </p:attrNameLst>
                                      </p:cBhvr>
                                      <p:tavLst>
                                        <p:tav tm="0">
                                          <p:val>
                                            <p:fltVal val="0.5"/>
                                          </p:val>
                                        </p:tav>
                                        <p:tav tm="100000">
                                          <p:val>
                                            <p:strVal val="#ppt_x"/>
                                          </p:val>
                                        </p:tav>
                                      </p:tavLst>
                                    </p:anim>
                                    <p:anim calcmode="lin" valueType="num">
                                      <p:cBhvr>
                                        <p:cTn id="25"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autoUpdateAnimBg="0"/>
      <p:bldP spid="30003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800">
                <a:solidFill>
                  <a:schemeClr val="bg1"/>
                </a:solidFill>
                <a:latin typeface="Times New Roman" charset="0"/>
              </a:rPr>
              <a:t>Sunset from Kursi</a:t>
            </a:r>
            <a:endParaRPr lang="en-US">
              <a:latin typeface="Times New Roman" charset="0"/>
            </a:endParaRPr>
          </a:p>
        </p:txBody>
      </p:sp>
      <p:pic>
        <p:nvPicPr>
          <p:cNvPr id="66563"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effectLst>
                  <a:outerShdw blurRad="38100" dist="38100" dir="2700000" algn="tl">
                    <a:srgbClr val="000000"/>
                  </a:outerShdw>
                </a:effectLst>
              </a:rPr>
              <a:t>WHAT IS HAPPENING HERE?</a:t>
            </a:r>
          </a:p>
        </p:txBody>
      </p:sp>
      <p:pic>
        <p:nvPicPr>
          <p:cNvPr id="66565"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96999" name="Text Box 7"/>
          <p:cNvSpPr txBox="1">
            <a:spLocks noChangeArrowheads="1"/>
          </p:cNvSpPr>
          <p:nvPr/>
        </p:nvSpPr>
        <p:spPr bwMode="auto">
          <a:xfrm>
            <a:off x="1079500" y="466725"/>
            <a:ext cx="6907213" cy="1555750"/>
          </a:xfrm>
          <a:prstGeom prst="rect">
            <a:avLst/>
          </a:prstGeom>
          <a:noFill/>
          <a:ln w="9525">
            <a:noFill/>
            <a:miter lim="800000"/>
            <a:headEnd/>
            <a:tailEnd/>
          </a:ln>
          <a:effectLst>
            <a:outerShdw dist="71842" dir="2700000" algn="ctr" rotWithShape="0">
              <a:schemeClr val="bg1"/>
            </a:outerShdw>
          </a:effectLst>
        </p:spPr>
        <p:txBody>
          <a:bodyPr>
            <a:spAutoFit/>
          </a:bodyPr>
          <a:lstStyle/>
          <a:p>
            <a:pPr algn="ctr">
              <a:spcBef>
                <a:spcPct val="50000"/>
              </a:spcBef>
              <a:defRPr/>
            </a:pPr>
            <a:r>
              <a:rPr lang="en-US" sz="4800" dirty="0">
                <a:solidFill>
                  <a:srgbClr val="99CCFF"/>
                </a:solidFill>
                <a:latin typeface="Arial" pitchFamily="34" charset="0"/>
                <a:ea typeface="+mn-ea"/>
              </a:rPr>
              <a:t>ANO ANG NANGYAYARI DITO? </a:t>
            </a:r>
          </a:p>
        </p:txBody>
      </p:sp>
      <p:sp>
        <p:nvSpPr>
          <p:cNvPr id="597000" name="Text Box 8"/>
          <p:cNvSpPr txBox="1">
            <a:spLocks noChangeArrowheads="1"/>
          </p:cNvSpPr>
          <p:nvPr/>
        </p:nvSpPr>
        <p:spPr bwMode="auto">
          <a:xfrm>
            <a:off x="185738" y="3076575"/>
            <a:ext cx="8586787" cy="25304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a:effectLst>
                  <a:outerShdw blurRad="38100" dist="38100" dir="2700000" algn="tl">
                    <a:srgbClr val="000000"/>
                  </a:outerShdw>
                </a:effectLst>
                <a:latin typeface="Arial" charset="0"/>
              </a:rPr>
              <a:t>SAGOT:                                                  ANG MALALIM SA PAGBABAGO SA KAUGNAYAN SA PAGITAN NG TAGAPAGLIKHA AT NG NILIKHA!</a:t>
            </a:r>
          </a:p>
        </p:txBody>
      </p:sp>
      <p:sp>
        <p:nvSpPr>
          <p:cNvPr id="66569" name="Text Box 11"/>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66570"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7005" name="Rectangle 13"/>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59700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02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7587" name="Text Box 1028"/>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94952" name="Oval 1032"/>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dist="5388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594953" name="Oval 1033"/>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dist="5388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pic>
        <p:nvPicPr>
          <p:cNvPr id="67590" name="Picture 1035" descr="Sinai view2"/>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4960" name="Rectangle 1040"/>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94962" name="Text Box 1042"/>
          <p:cNvSpPr txBox="1">
            <a:spLocks noChangeArrowheads="1"/>
          </p:cNvSpPr>
          <p:nvPr/>
        </p:nvSpPr>
        <p:spPr bwMode="auto">
          <a:xfrm>
            <a:off x="914400" y="871538"/>
            <a:ext cx="7243763" cy="1463675"/>
          </a:xfrm>
          <a:prstGeom prst="rect">
            <a:avLst/>
          </a:prstGeom>
          <a:noFill/>
          <a:ln w="9525">
            <a:noFill/>
            <a:miter lim="800000"/>
            <a:headEnd/>
            <a:tailEnd/>
          </a:ln>
          <a:effectLst>
            <a:outerShdw dist="53882" dir="2700000" algn="ctr" rotWithShape="0">
              <a:schemeClr val="bg1"/>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pPr>
            <a:r>
              <a:rPr lang="en-US" sz="4000"/>
              <a:t>Ang </a:t>
            </a:r>
            <a:r>
              <a:rPr lang="ja-JP" altLang="en-US" sz="4000"/>
              <a:t>“</a:t>
            </a:r>
            <a:r>
              <a:rPr lang="en-US" sz="4000"/>
              <a:t>KINAKAILANGAN</a:t>
            </a:r>
            <a:r>
              <a:rPr lang="ja-JP" altLang="en-US" sz="4000"/>
              <a:t>”</a:t>
            </a:r>
            <a:r>
              <a:rPr lang="en-US" sz="4000"/>
              <a:t> na pag-iisip ng lumang tipan ay nagbigay daan…</a:t>
            </a:r>
          </a:p>
        </p:txBody>
      </p:sp>
      <p:sp>
        <p:nvSpPr>
          <p:cNvPr id="67593" name="Text Box 102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4950" name="Rectangle 103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4951" name="Rectangle 10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54</a:t>
            </a:r>
          </a:p>
        </p:txBody>
      </p:sp>
      <p:sp>
        <p:nvSpPr>
          <p:cNvPr id="67596" name="Text Box 1034"/>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7597" name="Text Box 104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4965" name="Rectangle 1045"/>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800">
                <a:latin typeface="Times New Roman" charset="0"/>
              </a:rPr>
              <a:t>Sunset over Sea of Galilee</a:t>
            </a:r>
          </a:p>
        </p:txBody>
      </p:sp>
      <p:pic>
        <p:nvPicPr>
          <p:cNvPr id="68611" name="Picture 3" descr="Sunset over Sea of Galilee, tb q1026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100" name="Rectangle 12"/>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68613"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01097" name="Rectangle 9"/>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601094" name="Text Box 6"/>
          <p:cNvSpPr txBox="1">
            <a:spLocks noChangeArrowheads="1"/>
          </p:cNvSpPr>
          <p:nvPr/>
        </p:nvSpPr>
        <p:spPr bwMode="auto">
          <a:xfrm>
            <a:off x="477838" y="3135313"/>
            <a:ext cx="8262937" cy="1006475"/>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pPr>
            <a:r>
              <a:rPr lang="en-US" sz="4000">
                <a:solidFill>
                  <a:srgbClr val="99CCFF"/>
                </a:solidFill>
              </a:rPr>
              <a:t>…sa </a:t>
            </a:r>
            <a:r>
              <a:rPr lang="ja-JP" altLang="en-US" sz="4000">
                <a:solidFill>
                  <a:srgbClr val="99CCFF"/>
                </a:solidFill>
              </a:rPr>
              <a:t>“</a:t>
            </a:r>
            <a:r>
              <a:rPr lang="en-US" sz="4000">
                <a:solidFill>
                  <a:srgbClr val="99CCFF"/>
                </a:solidFill>
              </a:rPr>
              <a:t>GUSTOHIN</a:t>
            </a:r>
            <a:r>
              <a:rPr lang="ja-JP" altLang="en-US" sz="4000">
                <a:solidFill>
                  <a:srgbClr val="99CCFF"/>
                </a:solidFill>
              </a:rPr>
              <a:t>”</a:t>
            </a:r>
            <a:r>
              <a:rPr lang="en-US" sz="4000">
                <a:solidFill>
                  <a:srgbClr val="99CCFF"/>
                </a:solidFill>
              </a:rPr>
              <a:t> na pag-iisip ng bagong tipan</a:t>
            </a:r>
          </a:p>
        </p:txBody>
      </p:sp>
      <p:sp>
        <p:nvSpPr>
          <p:cNvPr id="601101" name="Text Box 13"/>
          <p:cNvSpPr txBox="1">
            <a:spLocks noChangeArrowheads="1"/>
          </p:cNvSpPr>
          <p:nvPr/>
        </p:nvSpPr>
        <p:spPr bwMode="auto">
          <a:xfrm>
            <a:off x="914400" y="871538"/>
            <a:ext cx="7243763" cy="1463675"/>
          </a:xfrm>
          <a:prstGeom prst="rect">
            <a:avLst/>
          </a:prstGeom>
          <a:noFill/>
          <a:ln w="9525">
            <a:noFill/>
            <a:miter lim="800000"/>
            <a:headEnd/>
            <a:tailEnd/>
          </a:ln>
          <a:effectLst>
            <a:outerShdw dist="53882" dir="2700000" algn="ctr" rotWithShape="0">
              <a:schemeClr val="bg1"/>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pPr>
            <a:r>
              <a:rPr lang="en-US" sz="4000"/>
              <a:t>Ang </a:t>
            </a:r>
            <a:r>
              <a:rPr lang="ja-JP" altLang="en-US" sz="4000"/>
              <a:t>“</a:t>
            </a:r>
            <a:r>
              <a:rPr lang="en-US" sz="4000"/>
              <a:t>KINAKAILANGAN</a:t>
            </a:r>
            <a:r>
              <a:rPr lang="ja-JP" altLang="en-US" sz="4000"/>
              <a:t>”</a:t>
            </a:r>
            <a:r>
              <a:rPr lang="en-US" sz="4000"/>
              <a:t> na pag-iisip ng lumang tipan ay nagbigay daan…</a:t>
            </a:r>
          </a:p>
        </p:txBody>
      </p:sp>
      <p:sp>
        <p:nvSpPr>
          <p:cNvPr id="601102" name="Text Box 14"/>
          <p:cNvSpPr txBox="1">
            <a:spLocks noChangeArrowheads="1"/>
          </p:cNvSpPr>
          <p:nvPr/>
        </p:nvSpPr>
        <p:spPr bwMode="auto">
          <a:xfrm>
            <a:off x="344488" y="4389438"/>
            <a:ext cx="8502650" cy="20415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a:solidFill>
                  <a:srgbClr val="FFFF00"/>
                </a:solidFill>
              </a:rPr>
              <a:t>Paano? Dahil sa pag-uudyuk ng Banal na Espiritu – upang makamit ng bawat mananampalataya sa ebanghelyo ng Pinahiran!</a:t>
            </a:r>
          </a:p>
        </p:txBody>
      </p:sp>
      <p:sp>
        <p:nvSpPr>
          <p:cNvPr id="601103" name="AutoShape 15"/>
          <p:cNvSpPr>
            <a:spLocks noChangeArrowheads="1"/>
          </p:cNvSpPr>
          <p:nvPr/>
        </p:nvSpPr>
        <p:spPr bwMode="auto">
          <a:xfrm>
            <a:off x="347663" y="4351338"/>
            <a:ext cx="8509000" cy="2074862"/>
          </a:xfrm>
          <a:prstGeom prst="roundRect">
            <a:avLst>
              <a:gd name="adj" fmla="val 16667"/>
            </a:avLst>
          </a:prstGeom>
          <a:noFill/>
          <a:ln w="57150">
            <a:solidFill>
              <a:srgbClr val="99CCFF"/>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8619" name="Text Box 22"/>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60111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fade">
                                      <p:cBhvr>
                                        <p:cTn id="15" dur="1000"/>
                                        <p:tgtEl>
                                          <p:spTgt spid="6011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1103"/>
                                        </p:tgtEl>
                                        <p:attrNameLst>
                                          <p:attrName>style.visibility</p:attrName>
                                        </p:attrNameLst>
                                      </p:cBhvr>
                                      <p:to>
                                        <p:strVal val="visible"/>
                                      </p:to>
                                    </p:set>
                                    <p:animEffect transition="in" filter="wipe(left)">
                                      <p:cBhvr>
                                        <p:cTn id="20"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2800">
                <a:latin typeface="Times New Roman" charset="0"/>
              </a:rPr>
              <a:t>Sunset over Sea of Galilee</a:t>
            </a:r>
          </a:p>
        </p:txBody>
      </p:sp>
      <p:pic>
        <p:nvPicPr>
          <p:cNvPr id="69635" name="Picture 3" descr="Sunset over Sea of Galilee, tb q1026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6" name="Rectangle 4"/>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69637"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17478" name="Rectangle 6"/>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617484" name="Text Box 12"/>
          <p:cNvSpPr txBox="1">
            <a:spLocks noChangeArrowheads="1"/>
          </p:cNvSpPr>
          <p:nvPr/>
        </p:nvSpPr>
        <p:spPr bwMode="auto">
          <a:xfrm>
            <a:off x="292100" y="1782763"/>
            <a:ext cx="8623300" cy="350520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1200">
                <a:solidFill>
                  <a:srgbClr val="EF1F1D"/>
                </a:solidFill>
                <a:effectLst>
                  <a:outerShdw blurRad="38100" dist="38100" dir="2700000" algn="tl">
                    <a:srgbClr val="000000"/>
                  </a:outerShdw>
                </a:effectLst>
                <a:latin typeface="Arial" charset="0"/>
              </a:rPr>
              <a:t>ANG BATAS</a:t>
            </a:r>
          </a:p>
        </p:txBody>
      </p:sp>
      <p:sp>
        <p:nvSpPr>
          <p:cNvPr id="617485" name="Text Box 13"/>
          <p:cNvSpPr txBox="1">
            <a:spLocks noChangeArrowheads="1"/>
          </p:cNvSpPr>
          <p:nvPr/>
        </p:nvSpPr>
        <p:spPr bwMode="auto">
          <a:xfrm>
            <a:off x="1625600" y="3325813"/>
            <a:ext cx="6019800" cy="6413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a:effectLst>
                  <a:outerShdw blurRad="38100" dist="38100" dir="2700000" algn="tl">
                    <a:srgbClr val="000000"/>
                  </a:outerShdw>
                </a:effectLst>
                <a:latin typeface="Arial" charset="0"/>
              </a:rPr>
              <a:t>AY NAGBIGAY DAAN SA</a:t>
            </a:r>
          </a:p>
        </p:txBody>
      </p:sp>
      <p:sp>
        <p:nvSpPr>
          <p:cNvPr id="617486" name="Text Box 14"/>
          <p:cNvSpPr txBox="1">
            <a:spLocks noChangeArrowheads="1"/>
          </p:cNvSpPr>
          <p:nvPr/>
        </p:nvSpPr>
        <p:spPr bwMode="auto">
          <a:xfrm>
            <a:off x="657225" y="3598863"/>
            <a:ext cx="7637463" cy="225583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200">
                <a:solidFill>
                  <a:srgbClr val="99CCFF"/>
                </a:solidFill>
                <a:effectLst>
                  <a:outerShdw blurRad="38100" dist="38100" dir="2700000" algn="tl">
                    <a:srgbClr val="000000"/>
                  </a:outerShdw>
                </a:effectLst>
                <a:latin typeface="Arial" charset="0"/>
              </a:rPr>
              <a:t>BIYAYA</a:t>
            </a:r>
          </a:p>
        </p:txBody>
      </p:sp>
      <p:sp>
        <p:nvSpPr>
          <p:cNvPr id="69642" name="Text Box 16"/>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17489"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1026"/>
          <p:cNvPicPr>
            <a:picLocks noChangeArrowheads="1"/>
          </p:cNvPicPr>
          <p:nvPr/>
        </p:nvPicPr>
        <p:blipFill>
          <a:blip r:embed="rId2"/>
          <a:srcRect l="2852" t="3331" r="3487" b="4442"/>
          <a:stretch>
            <a:fillRect/>
          </a:stretch>
        </p:blipFill>
        <p:spPr bwMode="auto">
          <a:xfrm>
            <a:off x="565150" y="576263"/>
            <a:ext cx="7985125" cy="5743575"/>
          </a:xfrm>
          <a:prstGeom prst="rect">
            <a:avLst/>
          </a:prstGeom>
          <a:noFill/>
          <a:ln w="76200">
            <a:solidFill>
              <a:srgbClr val="990033"/>
            </a:solidFill>
            <a:miter lim="800000"/>
            <a:headEnd/>
            <a:tailEnd/>
          </a:ln>
          <a:effectLst>
            <a:outerShdw dist="107763" dir="2700000" algn="ctr" rotWithShape="0">
              <a:schemeClr val="bg2"/>
            </a:outerShdw>
          </a:effectLst>
        </p:spPr>
      </p:pic>
      <p:sp>
        <p:nvSpPr>
          <p:cNvPr id="70659" name="Text Box 109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0660" name="Text Box 1096"/>
          <p:cNvSpPr txBox="1">
            <a:spLocks noChangeArrowheads="1"/>
          </p:cNvSpPr>
          <p:nvPr/>
        </p:nvSpPr>
        <p:spPr bwMode="auto">
          <a:xfrm>
            <a:off x="88058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0661" name="Text Box 109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7434" name="Rectangle 109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7437" name="Rectangle 1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57</a:t>
            </a:r>
          </a:p>
        </p:txBody>
      </p:sp>
      <p:sp>
        <p:nvSpPr>
          <p:cNvPr id="70664" name="Text Box 1106"/>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pSp>
        <p:nvGrpSpPr>
          <p:cNvPr id="70665" name="Group 1107"/>
          <p:cNvGrpSpPr>
            <a:grpSpLocks/>
          </p:cNvGrpSpPr>
          <p:nvPr/>
        </p:nvGrpSpPr>
        <p:grpSpPr bwMode="auto">
          <a:xfrm>
            <a:off x="2076450" y="1225550"/>
            <a:ext cx="2763838" cy="1343025"/>
            <a:chOff x="2412" y="2052"/>
            <a:chExt cx="1741" cy="846"/>
          </a:xfrm>
        </p:grpSpPr>
        <p:sp>
          <p:nvSpPr>
            <p:cNvPr id="527444" name="Rectangle 1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45" name="AutoShape 1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46" name="Rectangle 1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sp>
          <p:nvSpPr>
            <p:cNvPr id="527447" name="Rectangle 1111"/>
            <p:cNvSpPr>
              <a:spLocks noChangeArrowheads="1"/>
            </p:cNvSpPr>
            <p:nvPr/>
          </p:nvSpPr>
          <p:spPr bwMode="auto">
            <a:xfrm>
              <a:off x="2429" y="2078"/>
              <a:ext cx="752"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PAGLIKHA</a:t>
              </a:r>
              <a:endParaRPr lang="en-US" sz="2800">
                <a:solidFill>
                  <a:srgbClr val="FFA27C"/>
                </a:solidFill>
                <a:effectLst>
                  <a:outerShdw blurRad="38100" dist="38100" dir="2700000" algn="tl">
                    <a:srgbClr val="000000"/>
                  </a:outerShdw>
                </a:effectLst>
                <a:latin typeface="Helvetica" charset="0"/>
              </a:endParaRPr>
            </a:p>
          </p:txBody>
        </p:sp>
        <p:sp>
          <p:nvSpPr>
            <p:cNvPr id="527448" name="Line 1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70666" name="Group 1113"/>
          <p:cNvGrpSpPr>
            <a:grpSpLocks/>
          </p:cNvGrpSpPr>
          <p:nvPr/>
        </p:nvGrpSpPr>
        <p:grpSpPr bwMode="auto">
          <a:xfrm>
            <a:off x="2317750" y="1581150"/>
            <a:ext cx="2763838" cy="1343025"/>
            <a:chOff x="2412" y="2052"/>
            <a:chExt cx="1741" cy="846"/>
          </a:xfrm>
        </p:grpSpPr>
        <p:sp>
          <p:nvSpPr>
            <p:cNvPr id="527450" name="Rectangle 1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51" name="AutoShape 1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52" name="Rectangle 1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sp>
          <p:nvSpPr>
            <p:cNvPr id="527453" name="Rectangle 1117"/>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   ABRAHAM</a:t>
              </a:r>
              <a:endParaRPr lang="en-US" sz="2800">
                <a:solidFill>
                  <a:srgbClr val="FFA27C"/>
                </a:solidFill>
                <a:effectLst>
                  <a:outerShdw blurRad="38100" dist="38100" dir="2700000" algn="tl">
                    <a:srgbClr val="000000"/>
                  </a:outerShdw>
                </a:effectLst>
                <a:latin typeface="Helvetica" charset="0"/>
              </a:endParaRPr>
            </a:p>
          </p:txBody>
        </p:sp>
        <p:sp>
          <p:nvSpPr>
            <p:cNvPr id="527454" name="Line 1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70667" name="Group 1119"/>
          <p:cNvGrpSpPr>
            <a:grpSpLocks/>
          </p:cNvGrpSpPr>
          <p:nvPr/>
        </p:nvGrpSpPr>
        <p:grpSpPr bwMode="auto">
          <a:xfrm>
            <a:off x="2597150" y="1924050"/>
            <a:ext cx="2763838" cy="1343025"/>
            <a:chOff x="2412" y="2052"/>
            <a:chExt cx="1741" cy="846"/>
          </a:xfrm>
        </p:grpSpPr>
        <p:sp>
          <p:nvSpPr>
            <p:cNvPr id="527456" name="Rectangle 1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57" name="AutoShape 1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58" name="Rectangle 1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sp>
          <p:nvSpPr>
            <p:cNvPr id="527459" name="Rectangle 1123"/>
            <p:cNvSpPr>
              <a:spLocks noChangeArrowheads="1"/>
            </p:cNvSpPr>
            <p:nvPr/>
          </p:nvSpPr>
          <p:spPr bwMode="auto">
            <a:xfrm>
              <a:off x="2517" y="2078"/>
              <a:ext cx="504"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   JOSE</a:t>
              </a:r>
              <a:endParaRPr lang="en-US" sz="2800">
                <a:solidFill>
                  <a:srgbClr val="FFA27C"/>
                </a:solidFill>
                <a:effectLst>
                  <a:outerShdw blurRad="38100" dist="38100" dir="2700000" algn="tl">
                    <a:srgbClr val="000000"/>
                  </a:outerShdw>
                </a:effectLst>
                <a:latin typeface="Helvetica" charset="0"/>
              </a:endParaRPr>
            </a:p>
          </p:txBody>
        </p:sp>
        <p:sp>
          <p:nvSpPr>
            <p:cNvPr id="527460" name="Line 1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70668" name="Group 1125"/>
          <p:cNvGrpSpPr>
            <a:grpSpLocks/>
          </p:cNvGrpSpPr>
          <p:nvPr/>
        </p:nvGrpSpPr>
        <p:grpSpPr bwMode="auto">
          <a:xfrm>
            <a:off x="2889250" y="2241550"/>
            <a:ext cx="2763838" cy="1343025"/>
            <a:chOff x="2412" y="2052"/>
            <a:chExt cx="1741" cy="846"/>
          </a:xfrm>
        </p:grpSpPr>
        <p:sp>
          <p:nvSpPr>
            <p:cNvPr id="527462" name="Rectangle 11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63" name="AutoShape 11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64" name="Rectangle 11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sp>
          <p:nvSpPr>
            <p:cNvPr id="527465" name="Rectangle 1129"/>
            <p:cNvSpPr>
              <a:spLocks noChangeArrowheads="1"/>
            </p:cNvSpPr>
            <p:nvPr/>
          </p:nvSpPr>
          <p:spPr bwMode="auto">
            <a:xfrm>
              <a:off x="2550" y="2078"/>
              <a:ext cx="680"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   MOISES</a:t>
              </a:r>
              <a:endParaRPr lang="en-US" sz="2800">
                <a:solidFill>
                  <a:srgbClr val="FFA27C"/>
                </a:solidFill>
                <a:effectLst>
                  <a:outerShdw blurRad="38100" dist="38100" dir="2700000" algn="tl">
                    <a:srgbClr val="000000"/>
                  </a:outerShdw>
                </a:effectLst>
                <a:latin typeface="Helvetica" charset="0"/>
              </a:endParaRPr>
            </a:p>
          </p:txBody>
        </p:sp>
        <p:sp>
          <p:nvSpPr>
            <p:cNvPr id="527466" name="Line 113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70669" name="Group 1131"/>
          <p:cNvGrpSpPr>
            <a:grpSpLocks/>
          </p:cNvGrpSpPr>
          <p:nvPr/>
        </p:nvGrpSpPr>
        <p:grpSpPr bwMode="auto">
          <a:xfrm>
            <a:off x="3155950" y="2546350"/>
            <a:ext cx="2763838" cy="1343025"/>
            <a:chOff x="2412" y="2052"/>
            <a:chExt cx="1741" cy="846"/>
          </a:xfrm>
        </p:grpSpPr>
        <p:sp>
          <p:nvSpPr>
            <p:cNvPr id="527468" name="Rectangle 113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69" name="AutoShape 113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70" name="Rectangle 113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sp>
          <p:nvSpPr>
            <p:cNvPr id="527471" name="Rectangle 1135"/>
            <p:cNvSpPr>
              <a:spLocks noChangeArrowheads="1"/>
            </p:cNvSpPr>
            <p:nvPr/>
          </p:nvSpPr>
          <p:spPr bwMode="auto">
            <a:xfrm>
              <a:off x="2509" y="2078"/>
              <a:ext cx="608"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   JOSUE</a:t>
              </a:r>
              <a:endParaRPr lang="en-US" sz="2800">
                <a:solidFill>
                  <a:srgbClr val="FFA27C"/>
                </a:solidFill>
                <a:effectLst>
                  <a:outerShdw blurRad="38100" dist="38100" dir="2700000" algn="tl">
                    <a:srgbClr val="000000"/>
                  </a:outerShdw>
                </a:effectLst>
                <a:latin typeface="Helvetica" charset="0"/>
              </a:endParaRPr>
            </a:p>
          </p:txBody>
        </p:sp>
        <p:sp>
          <p:nvSpPr>
            <p:cNvPr id="527472" name="Line 113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70670" name="Group 1137"/>
          <p:cNvGrpSpPr>
            <a:grpSpLocks/>
          </p:cNvGrpSpPr>
          <p:nvPr/>
        </p:nvGrpSpPr>
        <p:grpSpPr bwMode="auto">
          <a:xfrm>
            <a:off x="3435350" y="2851150"/>
            <a:ext cx="2763838" cy="1343025"/>
            <a:chOff x="2412" y="2052"/>
            <a:chExt cx="1741" cy="846"/>
          </a:xfrm>
        </p:grpSpPr>
        <p:sp>
          <p:nvSpPr>
            <p:cNvPr id="527474" name="Rectangle 113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75" name="AutoShape 113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76" name="Rectangle 114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sp>
          <p:nvSpPr>
            <p:cNvPr id="527477" name="Rectangle 1141"/>
            <p:cNvSpPr>
              <a:spLocks noChangeArrowheads="1"/>
            </p:cNvSpPr>
            <p:nvPr/>
          </p:nvSpPr>
          <p:spPr bwMode="auto">
            <a:xfrm>
              <a:off x="2442" y="2078"/>
              <a:ext cx="984"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   ANARCKIYA</a:t>
              </a:r>
              <a:endParaRPr lang="en-US" sz="2800">
                <a:solidFill>
                  <a:srgbClr val="FFA27C"/>
                </a:solidFill>
                <a:effectLst>
                  <a:outerShdw blurRad="38100" dist="38100" dir="2700000" algn="tl">
                    <a:srgbClr val="000000"/>
                  </a:outerShdw>
                </a:effectLst>
                <a:latin typeface="Helvetica" charset="0"/>
              </a:endParaRPr>
            </a:p>
          </p:txBody>
        </p:sp>
        <p:sp>
          <p:nvSpPr>
            <p:cNvPr id="527478" name="Line 114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70671" name="Group 1143"/>
          <p:cNvGrpSpPr>
            <a:grpSpLocks/>
          </p:cNvGrpSpPr>
          <p:nvPr/>
        </p:nvGrpSpPr>
        <p:grpSpPr bwMode="auto">
          <a:xfrm>
            <a:off x="3727450" y="3168650"/>
            <a:ext cx="2763838" cy="1343025"/>
            <a:chOff x="2412" y="2052"/>
            <a:chExt cx="1741" cy="846"/>
          </a:xfrm>
        </p:grpSpPr>
        <p:sp>
          <p:nvSpPr>
            <p:cNvPr id="527480" name="Rectangle 114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81" name="AutoShape 114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82" name="Rectangle 114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sp>
          <p:nvSpPr>
            <p:cNvPr id="527483" name="Rectangle 1147"/>
            <p:cNvSpPr>
              <a:spLocks noChangeArrowheads="1"/>
            </p:cNvSpPr>
            <p:nvPr/>
          </p:nvSpPr>
          <p:spPr bwMode="auto">
            <a:xfrm>
              <a:off x="2467" y="2078"/>
              <a:ext cx="872"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MAHARLIKA</a:t>
              </a:r>
              <a:endParaRPr lang="en-US" sz="2800">
                <a:solidFill>
                  <a:srgbClr val="FFA27C"/>
                </a:solidFill>
                <a:effectLst>
                  <a:outerShdw blurRad="38100" dist="38100" dir="2700000" algn="tl">
                    <a:srgbClr val="000000"/>
                  </a:outerShdw>
                </a:effectLst>
                <a:latin typeface="Helvetica" charset="0"/>
              </a:endParaRPr>
            </a:p>
          </p:txBody>
        </p:sp>
        <p:sp>
          <p:nvSpPr>
            <p:cNvPr id="527484" name="Line 114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70672" name="Group 1149"/>
          <p:cNvGrpSpPr>
            <a:grpSpLocks/>
          </p:cNvGrpSpPr>
          <p:nvPr/>
        </p:nvGrpSpPr>
        <p:grpSpPr bwMode="auto">
          <a:xfrm>
            <a:off x="3968750" y="3524250"/>
            <a:ext cx="2763838" cy="1343025"/>
            <a:chOff x="2412" y="2052"/>
            <a:chExt cx="1741" cy="846"/>
          </a:xfrm>
        </p:grpSpPr>
        <p:sp>
          <p:nvSpPr>
            <p:cNvPr id="527486" name="Rectangle 115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87" name="AutoShape 115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88" name="Rectangle 115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sp>
          <p:nvSpPr>
            <p:cNvPr id="527489" name="Rectangle 1153"/>
            <p:cNvSpPr>
              <a:spLocks noChangeArrowheads="1"/>
            </p:cNvSpPr>
            <p:nvPr/>
          </p:nvSpPr>
          <p:spPr bwMode="auto">
            <a:xfrm>
              <a:off x="2430" y="2078"/>
              <a:ext cx="984"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PAGKABIHAG</a:t>
              </a:r>
              <a:endParaRPr lang="en-US" sz="2800">
                <a:solidFill>
                  <a:srgbClr val="FFA27C"/>
                </a:solidFill>
                <a:effectLst>
                  <a:outerShdw blurRad="38100" dist="38100" dir="2700000" algn="tl">
                    <a:srgbClr val="000000"/>
                  </a:outerShdw>
                </a:effectLst>
                <a:latin typeface="Helvetica" charset="0"/>
              </a:endParaRPr>
            </a:p>
          </p:txBody>
        </p:sp>
        <p:sp>
          <p:nvSpPr>
            <p:cNvPr id="527490" name="Line 115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70673" name="Group 1155"/>
          <p:cNvGrpSpPr>
            <a:grpSpLocks/>
          </p:cNvGrpSpPr>
          <p:nvPr/>
        </p:nvGrpSpPr>
        <p:grpSpPr bwMode="auto">
          <a:xfrm>
            <a:off x="4264025" y="3859213"/>
            <a:ext cx="2770188" cy="1333500"/>
            <a:chOff x="2646" y="2271"/>
            <a:chExt cx="1745" cy="840"/>
          </a:xfrm>
        </p:grpSpPr>
        <p:sp>
          <p:nvSpPr>
            <p:cNvPr id="527492" name="Rectangle 1156"/>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93" name="AutoShape 1157"/>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94" name="Rectangle 1158"/>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sp>
          <p:nvSpPr>
            <p:cNvPr id="527495" name="Rectangle 1159"/>
            <p:cNvSpPr>
              <a:spLocks noChangeArrowheads="1"/>
            </p:cNvSpPr>
            <p:nvPr/>
          </p:nvSpPr>
          <p:spPr bwMode="auto">
            <a:xfrm>
              <a:off x="2646" y="2298"/>
              <a:ext cx="1016"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KATAHIMIKAN</a:t>
              </a:r>
              <a:endParaRPr lang="en-US" sz="2800">
                <a:solidFill>
                  <a:srgbClr val="FFA27C"/>
                </a:solidFill>
                <a:effectLst>
                  <a:outerShdw blurRad="38100" dist="38100" dir="2700000" algn="tl">
                    <a:srgbClr val="000000"/>
                  </a:outerShdw>
                </a:effectLst>
                <a:latin typeface="Helvetica" charset="0"/>
              </a:endParaRPr>
            </a:p>
          </p:txBody>
        </p:sp>
      </p:grpSp>
      <p:grpSp>
        <p:nvGrpSpPr>
          <p:cNvPr id="70674" name="Group 1160"/>
          <p:cNvGrpSpPr>
            <a:grpSpLocks/>
          </p:cNvGrpSpPr>
          <p:nvPr/>
        </p:nvGrpSpPr>
        <p:grpSpPr bwMode="auto">
          <a:xfrm>
            <a:off x="4540250" y="4208463"/>
            <a:ext cx="2762250" cy="1479550"/>
            <a:chOff x="3948" y="107"/>
            <a:chExt cx="1740" cy="932"/>
          </a:xfrm>
        </p:grpSpPr>
        <p:sp>
          <p:nvSpPr>
            <p:cNvPr id="527497" name="Rectangle 1161"/>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endParaRPr lang="en-US">
                <a:effectLst>
                  <a:outerShdw blurRad="38100" dist="38100" dir="2700000" algn="tl">
                    <a:srgbClr val="000000"/>
                  </a:outerShdw>
                </a:effectLst>
              </a:endParaRPr>
            </a:p>
          </p:txBody>
        </p:sp>
        <p:sp>
          <p:nvSpPr>
            <p:cNvPr id="527498" name="AutoShape 1162"/>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endParaRPr lang="en-US">
                <a:effectLst>
                  <a:outerShdw blurRad="38100" dist="38100" dir="2700000" algn="tl">
                    <a:srgbClr val="000000"/>
                  </a:outerShdw>
                </a:effectLst>
              </a:endParaRPr>
            </a:p>
          </p:txBody>
        </p:sp>
        <p:sp>
          <p:nvSpPr>
            <p:cNvPr id="527499" name="Rectangle 1163"/>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endParaRPr lang="en-US">
                <a:effectLst>
                  <a:outerShdw blurRad="38100" dist="38100" dir="2700000" algn="tl">
                    <a:srgbClr val="000000"/>
                  </a:outerShdw>
                </a:effectLst>
              </a:endParaRPr>
            </a:p>
          </p:txBody>
        </p:sp>
        <p:grpSp>
          <p:nvGrpSpPr>
            <p:cNvPr id="70681" name="Group 1164"/>
            <p:cNvGrpSpPr>
              <a:grpSpLocks/>
            </p:cNvGrpSpPr>
            <p:nvPr/>
          </p:nvGrpSpPr>
          <p:grpSpPr bwMode="auto">
            <a:xfrm>
              <a:off x="4056" y="130"/>
              <a:ext cx="761" cy="284"/>
              <a:chOff x="3080" y="3101"/>
              <a:chExt cx="596" cy="235"/>
            </a:xfrm>
          </p:grpSpPr>
          <p:sp>
            <p:nvSpPr>
              <p:cNvPr id="527501" name="Rectangle 1165"/>
              <p:cNvSpPr>
                <a:spLocks noChangeArrowheads="1"/>
              </p:cNvSpPr>
              <p:nvPr/>
            </p:nvSpPr>
            <p:spPr bwMode="auto">
              <a:xfrm>
                <a:off x="3083" y="3113"/>
                <a:ext cx="146" cy="223"/>
              </a:xfrm>
              <a:prstGeom prst="rect">
                <a:avLst/>
              </a:prstGeom>
              <a:solidFill>
                <a:schemeClr val="tx2"/>
              </a:solidFill>
              <a:ln w="9525">
                <a:noFill/>
                <a:miter lim="800000"/>
                <a:headEnd/>
                <a:tailEnd/>
              </a:ln>
            </p:spPr>
            <p:txBody>
              <a:bodyPr wrap="none" lIns="0" tIns="0" rIns="0" bIns="0">
                <a:spAutoFit/>
              </a:bodyPr>
              <a:lstStyle/>
              <a:p>
                <a:pPr algn="ctr"/>
                <a:r>
                  <a:rPr lang="en-US" sz="2800">
                    <a:solidFill>
                      <a:srgbClr val="790015"/>
                    </a:solidFill>
                    <a:latin typeface="Helvetica" charset="0"/>
                  </a:rPr>
                  <a:t>   </a:t>
                </a:r>
                <a:endParaRPr lang="en-US" sz="4000">
                  <a:solidFill>
                    <a:srgbClr val="FFA27C"/>
                  </a:solidFill>
                  <a:effectLst>
                    <a:outerShdw blurRad="38100" dist="38100" dir="2700000" algn="tl">
                      <a:srgbClr val="000000"/>
                    </a:outerShdw>
                  </a:effectLst>
                  <a:latin typeface="Helvetica" charset="0"/>
                </a:endParaRPr>
              </a:p>
            </p:txBody>
          </p:sp>
          <p:sp>
            <p:nvSpPr>
              <p:cNvPr id="527502" name="Rectangle 1166"/>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algn="ctr"/>
                <a:r>
                  <a:rPr lang="en-US" sz="2900">
                    <a:solidFill>
                      <a:srgbClr val="790015"/>
                    </a:solidFill>
                    <a:latin typeface="Helvetica" charset="0"/>
                  </a:rPr>
                  <a:t>JESUS</a:t>
                </a:r>
                <a:endParaRPr lang="en-US" sz="4000">
                  <a:solidFill>
                    <a:srgbClr val="FFA27C"/>
                  </a:solidFill>
                  <a:effectLst>
                    <a:outerShdw blurRad="38100" dist="38100" dir="2700000" algn="tl">
                      <a:srgbClr val="000000"/>
                    </a:outerShdw>
                  </a:effectLst>
                  <a:latin typeface="Helvetica" charset="0"/>
                </a:endParaRPr>
              </a:p>
            </p:txBody>
          </p:sp>
        </p:grpSp>
        <p:sp>
          <p:nvSpPr>
            <p:cNvPr id="527503" name="Line 1167"/>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27504" name="Line 1168"/>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527441" name="Rectangle 1105"/>
          <p:cNvSpPr>
            <a:spLocks noChangeArrowheads="1"/>
          </p:cNvSpPr>
          <p:nvPr/>
        </p:nvSpPr>
        <p:spPr bwMode="auto">
          <a:xfrm>
            <a:off x="557213" y="558800"/>
            <a:ext cx="7994650" cy="577215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27505" name="Text Box 1169"/>
          <p:cNvSpPr txBox="1">
            <a:spLocks noChangeArrowheads="1"/>
          </p:cNvSpPr>
          <p:nvPr/>
        </p:nvSpPr>
        <p:spPr bwMode="auto">
          <a:xfrm>
            <a:off x="871538" y="889000"/>
            <a:ext cx="7469187" cy="2838450"/>
          </a:xfrm>
          <a:prstGeom prst="rect">
            <a:avLst/>
          </a:prstGeom>
          <a:noFill/>
          <a:ln w="9525">
            <a:noFill/>
            <a:miter lim="800000"/>
            <a:headEnd/>
            <a:tailEnd/>
          </a:ln>
          <a:effectLst>
            <a:outerShdw dist="107763" dir="2700000" algn="ctr" rotWithShape="0">
              <a:srgbClr val="000109"/>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a:latin typeface="Arial" charset="0"/>
              </a:rPr>
              <a:t>MAIINTINDIHAN NA NATIN NGAYON ANG KAHALAGAHAN NG KUWENTO SA BIBLIA PATUNGO SA PAG-UNAWA NG…</a:t>
            </a:r>
            <a:endParaRPr lang="en-US" sz="3600" i="1">
              <a:solidFill>
                <a:schemeClr val="folHlink"/>
              </a:solidFill>
              <a:latin typeface="Arial" charset="0"/>
            </a:endParaRPr>
          </a:p>
        </p:txBody>
      </p:sp>
      <p:sp>
        <p:nvSpPr>
          <p:cNvPr id="527506" name="Text Box 1170"/>
          <p:cNvSpPr txBox="1">
            <a:spLocks noChangeArrowheads="1"/>
          </p:cNvSpPr>
          <p:nvPr/>
        </p:nvSpPr>
        <p:spPr bwMode="auto">
          <a:xfrm>
            <a:off x="768350" y="3362325"/>
            <a:ext cx="7681913" cy="1736725"/>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5400" i="1" dirty="0">
                <a:solidFill>
                  <a:schemeClr val="folHlink"/>
                </a:solidFill>
                <a:latin typeface="Arial" pitchFamily="34" charset="0"/>
                <a:ea typeface="+mn-ea"/>
              </a:rPr>
              <a:t>DAKILANG TANAWIN SA IKATUTUBOS!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fade">
                                      <p:cBhvr>
                                        <p:cTn id="7" dur="1000"/>
                                        <p:tgtEl>
                                          <p:spTgt spid="527505"/>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fade">
                                      <p:cBhvr>
                                        <p:cTn id="11" dur="10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1033"/>
          <p:cNvPicPr>
            <a:picLocks noChangeAspect="1" noChangeArrowheads="1"/>
          </p:cNvPicPr>
          <p:nvPr/>
        </p:nvPicPr>
        <p:blipFill>
          <a:blip r:embed="rId2"/>
          <a:srcRect/>
          <a:stretch>
            <a:fillRect/>
          </a:stretch>
        </p:blipFill>
        <p:spPr bwMode="auto">
          <a:xfrm>
            <a:off x="730250" y="590550"/>
            <a:ext cx="4754563" cy="3124200"/>
          </a:xfrm>
          <a:prstGeom prst="rect">
            <a:avLst/>
          </a:prstGeom>
          <a:noFill/>
          <a:effectLst>
            <a:outerShdw dist="107763" dir="2700000" algn="ctr" rotWithShape="0">
              <a:srgbClr val="000109"/>
            </a:outerShdw>
          </a:effectLst>
        </p:spPr>
      </p:pic>
      <p:pic>
        <p:nvPicPr>
          <p:cNvPr id="433162" name="Picture 1034"/>
          <p:cNvPicPr>
            <a:picLocks noChangeAspect="1" noChangeArrowheads="1"/>
          </p:cNvPicPr>
          <p:nvPr/>
        </p:nvPicPr>
        <p:blipFill>
          <a:blip r:embed="rId3"/>
          <a:srcRect l="29974"/>
          <a:stretch>
            <a:fillRect/>
          </a:stretch>
        </p:blipFill>
        <p:spPr bwMode="auto">
          <a:xfrm>
            <a:off x="6288088" y="554038"/>
            <a:ext cx="2351087" cy="2247900"/>
          </a:xfrm>
          <a:prstGeom prst="rect">
            <a:avLst/>
          </a:prstGeom>
          <a:noFill/>
          <a:effectLst>
            <a:outerShdw dist="107763" dir="2700000" algn="ctr" rotWithShape="0">
              <a:srgbClr val="000109"/>
            </a:outerShdw>
          </a:effectLst>
        </p:spPr>
      </p:pic>
      <p:pic>
        <p:nvPicPr>
          <p:cNvPr id="433163" name="Picture 1035"/>
          <p:cNvPicPr>
            <a:picLocks noChangeAspect="1" noChangeArrowheads="1"/>
          </p:cNvPicPr>
          <p:nvPr/>
        </p:nvPicPr>
        <p:blipFill>
          <a:blip r:embed="rId4"/>
          <a:srcRect/>
          <a:stretch>
            <a:fillRect/>
          </a:stretch>
        </p:blipFill>
        <p:spPr bwMode="auto">
          <a:xfrm>
            <a:off x="4578350" y="2205038"/>
            <a:ext cx="4329113" cy="2897187"/>
          </a:xfrm>
          <a:prstGeom prst="rect">
            <a:avLst/>
          </a:prstGeom>
          <a:noFill/>
          <a:effectLst>
            <a:outerShdw dist="107763" dir="2700000" algn="ctr" rotWithShape="0">
              <a:srgbClr val="000109"/>
            </a:outerShdw>
          </a:effectLst>
        </p:spPr>
      </p:pic>
      <p:pic>
        <p:nvPicPr>
          <p:cNvPr id="433165" name="Picture 1037"/>
          <p:cNvPicPr>
            <a:picLocks noChangeAspect="1" noChangeArrowheads="1"/>
          </p:cNvPicPr>
          <p:nvPr/>
        </p:nvPicPr>
        <p:blipFill>
          <a:blip r:embed="rId5"/>
          <a:srcRect/>
          <a:stretch>
            <a:fillRect/>
          </a:stretch>
        </p:blipFill>
        <p:spPr bwMode="auto">
          <a:xfrm>
            <a:off x="452438" y="3081338"/>
            <a:ext cx="2092325" cy="3125787"/>
          </a:xfrm>
          <a:prstGeom prst="rect">
            <a:avLst/>
          </a:prstGeom>
          <a:noFill/>
          <a:effectLst>
            <a:outerShdw dist="107763" dir="2700000" algn="ctr" rotWithShape="0">
              <a:srgbClr val="000109"/>
            </a:outerShdw>
          </a:effectLst>
        </p:spPr>
      </p:pic>
      <p:pic>
        <p:nvPicPr>
          <p:cNvPr id="433166" name="Picture 1038"/>
          <p:cNvPicPr>
            <a:picLocks noChangeAspect="1" noChangeArrowheads="1"/>
          </p:cNvPicPr>
          <p:nvPr/>
        </p:nvPicPr>
        <p:blipFill>
          <a:blip r:embed="rId6"/>
          <a:srcRect/>
          <a:stretch>
            <a:fillRect/>
          </a:stretch>
        </p:blipFill>
        <p:spPr bwMode="auto">
          <a:xfrm>
            <a:off x="3530600" y="3208338"/>
            <a:ext cx="2016125" cy="3011487"/>
          </a:xfrm>
          <a:prstGeom prst="rect">
            <a:avLst/>
          </a:prstGeom>
          <a:noFill/>
          <a:effectLst>
            <a:outerShdw dist="107763" dir="2700000" algn="ctr" rotWithShape="0">
              <a:srgbClr val="000109"/>
            </a:outerShdw>
          </a:effectLst>
        </p:spPr>
      </p:pic>
      <p:sp>
        <p:nvSpPr>
          <p:cNvPr id="71687" name="Text Box 104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688" name="Text Box 104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1689" name="Text Box 104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3174" name="Rectangle 104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grpSp>
        <p:nvGrpSpPr>
          <p:cNvPr id="2" name="Group 1049"/>
          <p:cNvGrpSpPr>
            <a:grpSpLocks/>
          </p:cNvGrpSpPr>
          <p:nvPr/>
        </p:nvGrpSpPr>
        <p:grpSpPr bwMode="auto">
          <a:xfrm>
            <a:off x="1206500" y="1189038"/>
            <a:ext cx="6740525" cy="4513262"/>
            <a:chOff x="760" y="749"/>
            <a:chExt cx="4246" cy="2843"/>
          </a:xfrm>
        </p:grpSpPr>
        <p:pic>
          <p:nvPicPr>
            <p:cNvPr id="433178" name="Picture 1050"/>
            <p:cNvPicPr>
              <a:picLocks noChangeAspect="1" noChangeArrowheads="1"/>
            </p:cNvPicPr>
            <p:nvPr/>
          </p:nvPicPr>
          <p:blipFill>
            <a:blip r:embed="rId7"/>
            <a:srcRect/>
            <a:stretch>
              <a:fillRect/>
            </a:stretch>
          </p:blipFill>
          <p:spPr bwMode="auto">
            <a:xfrm>
              <a:off x="760" y="749"/>
              <a:ext cx="4246" cy="2843"/>
            </a:xfrm>
            <a:prstGeom prst="rect">
              <a:avLst/>
            </a:prstGeom>
            <a:noFill/>
            <a:ln w="76200">
              <a:solidFill>
                <a:srgbClr val="990033"/>
              </a:solidFill>
              <a:miter lim="800000"/>
              <a:headEnd/>
              <a:tailEnd/>
            </a:ln>
            <a:effectLst>
              <a:outerShdw dist="71842" dir="2700000" algn="ctr" rotWithShape="0">
                <a:srgbClr val="000109"/>
              </a:outerShdw>
            </a:effectLst>
          </p:spPr>
        </p:pic>
        <p:sp>
          <p:nvSpPr>
            <p:cNvPr id="433179" name="Text Box 1051"/>
            <p:cNvSpPr txBox="1">
              <a:spLocks noChangeArrowheads="1"/>
            </p:cNvSpPr>
            <p:nvPr/>
          </p:nvSpPr>
          <p:spPr bwMode="auto">
            <a:xfrm>
              <a:off x="888" y="1072"/>
              <a:ext cx="1512" cy="1594"/>
            </a:xfrm>
            <a:prstGeom prst="rect">
              <a:avLst/>
            </a:prstGeom>
            <a:noFill/>
            <a:ln w="9525">
              <a:noFill/>
              <a:miter lim="800000"/>
              <a:headEnd/>
              <a:tailEnd/>
            </a:ln>
            <a:effectLst>
              <a:outerShdw dist="71842" dir="2700000" algn="ctr" rotWithShape="0">
                <a:srgbClr val="000109"/>
              </a:outerShdw>
            </a:effectLst>
          </p:spPr>
          <p:txBody>
            <a:bodyPr>
              <a:spAutoFit/>
            </a:bodyPr>
            <a:lstStyle/>
            <a:p>
              <a:pPr algn="r">
                <a:spcBef>
                  <a:spcPct val="50000"/>
                </a:spcBef>
                <a:defRPr/>
              </a:pPr>
              <a:r>
                <a:rPr lang="en-US" sz="2000" dirty="0">
                  <a:solidFill>
                    <a:schemeClr val="folHlink"/>
                  </a:solidFill>
                  <a:latin typeface="Comic Sans MS" pitchFamily="66" charset="0"/>
                  <a:ea typeface="+mn-ea"/>
                </a:rPr>
                <a:t>	TANONG:       SA MAUNLAD NA LIPUNAN, ANO ANG KAHALAGAHAN NG DUGONG ALAY NI JESUS?</a:t>
              </a:r>
            </a:p>
          </p:txBody>
        </p:sp>
      </p:grpSp>
      <p:sp>
        <p:nvSpPr>
          <p:cNvPr id="433180" name="Rectangle 10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342900" y="1500188"/>
            <a:ext cx="8216900" cy="39338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r>
              <a:rPr lang="en-US" sz="4400" baseline="30000">
                <a:latin typeface="Times New Roman" charset="0"/>
              </a:rPr>
              <a:t>15</a:t>
            </a:r>
            <a:r>
              <a:rPr lang="en-US" sz="3600">
                <a:latin typeface="Times New Roman" charset="0"/>
              </a:rPr>
              <a:t>At dahil dito</a:t>
            </a:r>
            <a:r>
              <a:rPr lang="ja-JP" altLang="en-US" sz="3600">
                <a:latin typeface="Times New Roman" charset="0"/>
              </a:rPr>
              <a:t>’</a:t>
            </a:r>
            <a:r>
              <a:rPr lang="en-US" sz="3600">
                <a:latin typeface="Times New Roman" charset="0"/>
              </a:rPr>
              <a:t>y siya ang tagapamagitan ng isang </a:t>
            </a:r>
            <a:r>
              <a:rPr lang="en-US" sz="3600">
                <a:solidFill>
                  <a:schemeClr val="folHlink"/>
                </a:solidFill>
                <a:latin typeface="Times New Roman" charset="0"/>
              </a:rPr>
              <a:t>bagong tipan</a:t>
            </a:r>
            <a:r>
              <a:rPr lang="en-US" sz="3600">
                <a:latin typeface="Times New Roman" charset="0"/>
              </a:rPr>
              <a:t>, upang sa pamamagitan ng isang kamatayan na ukol sa ikatutubos ng mga pagsalangsang na nasa ilalim ng unang tipan, ang mga tinawag ay magsitanggap ng </a:t>
            </a:r>
            <a:r>
              <a:rPr lang="en-US" sz="3600">
                <a:solidFill>
                  <a:schemeClr val="folHlink"/>
                </a:solidFill>
                <a:latin typeface="Times New Roman" charset="0"/>
              </a:rPr>
              <a:t>pangako na manang walang hanggan.</a:t>
            </a:r>
            <a:endParaRPr lang="en-US" sz="3600">
              <a:solidFill>
                <a:schemeClr val="tx2"/>
              </a:solidFill>
              <a:latin typeface="Times New Roman" charset="0"/>
            </a:endParaRPr>
          </a:p>
        </p:txBody>
      </p:sp>
      <p:sp>
        <p:nvSpPr>
          <p:cNvPr id="235523" name="Rectangle 3"/>
          <p:cNvSpPr>
            <a:spLocks noChangeArrowheads="1"/>
          </p:cNvSpPr>
          <p:nvPr/>
        </p:nvSpPr>
        <p:spPr bwMode="auto">
          <a:xfrm>
            <a:off x="1646238" y="317500"/>
            <a:ext cx="6238875" cy="7874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en-US" sz="2800" i="1">
                <a:latin typeface="Times New Roman" charset="0"/>
              </a:rPr>
              <a:t>Sa kahulugan ng </a:t>
            </a:r>
            <a:r>
              <a:rPr lang="ja-JP" altLang="en-US" sz="2800" i="1">
                <a:solidFill>
                  <a:schemeClr val="tx2"/>
                </a:solidFill>
                <a:latin typeface="Times New Roman" charset="0"/>
              </a:rPr>
              <a:t>“</a:t>
            </a:r>
            <a:r>
              <a:rPr lang="en-US" sz="2800" i="1">
                <a:solidFill>
                  <a:schemeClr val="tx2"/>
                </a:solidFill>
                <a:latin typeface="Times New Roman" charset="0"/>
              </a:rPr>
              <a:t>DUGO</a:t>
            </a:r>
            <a:r>
              <a:rPr lang="ja-JP" altLang="en-US" sz="2800" i="1">
                <a:solidFill>
                  <a:schemeClr val="tx2"/>
                </a:solidFill>
                <a:latin typeface="Times New Roman" charset="0"/>
              </a:rPr>
              <a:t>”</a:t>
            </a:r>
            <a:r>
              <a:rPr lang="en-US" sz="2800" i="1">
                <a:latin typeface="Times New Roman" charset="0"/>
              </a:rPr>
              <a:t>...</a:t>
            </a:r>
            <a:endParaRPr lang="en-US" sz="2400" i="1">
              <a:latin typeface="Times New Roman" charset="0"/>
            </a:endParaRPr>
          </a:p>
          <a:p>
            <a:pPr algn="ctr">
              <a:lnSpc>
                <a:spcPct val="65000"/>
              </a:lnSpc>
              <a:spcBef>
                <a:spcPct val="50000"/>
              </a:spcBef>
            </a:pPr>
            <a:r>
              <a:rPr lang="en-US" sz="2400" i="1">
                <a:latin typeface="Times New Roman" charset="0"/>
              </a:rPr>
              <a:t>Hebreo 9: 15-22</a:t>
            </a:r>
          </a:p>
        </p:txBody>
      </p:sp>
      <p:sp>
        <p:nvSpPr>
          <p:cNvPr id="235525" name="Oval 5"/>
          <p:cNvSpPr>
            <a:spLocks noChangeArrowheads="1"/>
          </p:cNvSpPr>
          <p:nvPr/>
        </p:nvSpPr>
        <p:spPr bwMode="auto">
          <a:xfrm>
            <a:off x="896938" y="4754563"/>
            <a:ext cx="7586662" cy="876300"/>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35527" name="Oval 7"/>
          <p:cNvSpPr>
            <a:spLocks noChangeArrowheads="1"/>
          </p:cNvSpPr>
          <p:nvPr/>
        </p:nvSpPr>
        <p:spPr bwMode="auto">
          <a:xfrm>
            <a:off x="1963738" y="2058988"/>
            <a:ext cx="2874962" cy="693737"/>
          </a:xfrm>
          <a:prstGeom prst="ellipse">
            <a:avLst/>
          </a:prstGeom>
          <a:noFill/>
          <a:ln w="76200">
            <a:solidFill>
              <a:srgbClr val="E80000"/>
            </a:solidFill>
            <a:round/>
            <a:headEnd/>
            <a:tailEnd/>
          </a:ln>
          <a:effectLst>
            <a:outerShdw dist="89803"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72710"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2711"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2712"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3553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59</a:t>
            </a:r>
          </a:p>
        </p:txBody>
      </p:sp>
      <p:sp>
        <p:nvSpPr>
          <p:cNvPr id="72715" name="Text Box 18"/>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8435"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8436"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8437"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18438"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8439"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8440"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7754" name="Rectangle 10"/>
          <p:cNvSpPr>
            <a:spLocks noChangeArrowheads="1"/>
          </p:cNvSpPr>
          <p:nvPr/>
        </p:nvSpPr>
        <p:spPr bwMode="auto">
          <a:xfrm>
            <a:off x="1914525" y="3195638"/>
            <a:ext cx="5416550" cy="6985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a:solidFill>
                  <a:srgbClr val="99FF99"/>
                </a:solidFill>
                <a:latin typeface="Helvetica" charset="0"/>
              </a:rPr>
              <a:t>Ang Pangalawang Listahan – </a:t>
            </a:r>
          </a:p>
          <a:p>
            <a:pPr algn="ctr"/>
            <a:r>
              <a:rPr lang="en-US" sz="2000" i="1">
                <a:latin typeface="Helvetica" charset="0"/>
              </a:rPr>
              <a:t>Mga Tungkulin sa Kapwa Tao (Berso 13-17)</a:t>
            </a:r>
            <a:endParaRPr lang="en-US" sz="2000" i="1">
              <a:solidFill>
                <a:srgbClr val="99FF99"/>
              </a:solidFill>
              <a:latin typeface="Helvetica" charset="0"/>
            </a:endParaRPr>
          </a:p>
        </p:txBody>
      </p:sp>
      <p:sp>
        <p:nvSpPr>
          <p:cNvPr id="18442"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8443"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8444"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8445"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8446"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87777" name="Rectangle 33"/>
          <p:cNvSpPr>
            <a:spLocks noChangeArrowheads="1"/>
          </p:cNvSpPr>
          <p:nvPr/>
        </p:nvSpPr>
        <p:spPr bwMode="auto">
          <a:xfrm>
            <a:off x="1660525" y="393700"/>
            <a:ext cx="5795963" cy="515938"/>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ja-JP" altLang="en-US" sz="2800">
                <a:solidFill>
                  <a:schemeClr val="folHlink"/>
                </a:solidFill>
                <a:latin typeface="Helvetica" charset="0"/>
              </a:rPr>
              <a:t>“</a:t>
            </a:r>
            <a:r>
              <a:rPr lang="en-US" sz="2800">
                <a:solidFill>
                  <a:schemeClr val="folHlink"/>
                </a:solidFill>
                <a:latin typeface="Helvetica" charset="0"/>
              </a:rPr>
              <a:t>ANG TIPAN NI MOISES</a:t>
            </a:r>
            <a:r>
              <a:rPr lang="ja-JP" altLang="en-US" sz="2800">
                <a:solidFill>
                  <a:schemeClr val="folHlink"/>
                </a:solidFill>
                <a:latin typeface="Helvetica" charset="0"/>
              </a:rPr>
              <a:t>”</a:t>
            </a:r>
            <a:endParaRPr lang="en-US" sz="2800">
              <a:solidFill>
                <a:schemeClr val="folHlink"/>
              </a:solidFill>
              <a:latin typeface="Helvetica" charset="0"/>
            </a:endParaRPr>
          </a:p>
        </p:txBody>
      </p:sp>
      <p:sp>
        <p:nvSpPr>
          <p:cNvPr id="287779" name="Text Box 35"/>
          <p:cNvSpPr txBox="1">
            <a:spLocks noChangeArrowheads="1"/>
          </p:cNvSpPr>
          <p:nvPr/>
        </p:nvSpPr>
        <p:spPr bwMode="auto">
          <a:xfrm>
            <a:off x="482600" y="1016000"/>
            <a:ext cx="18415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M</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sp>
        <p:nvSpPr>
          <p:cNvPr id="18450"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Times New Roman" charset="0"/>
            </a:endParaRPr>
          </a:p>
        </p:txBody>
      </p:sp>
      <p:sp>
        <p:nvSpPr>
          <p:cNvPr id="287793" name="Text Box 49"/>
          <p:cNvSpPr txBox="1">
            <a:spLocks noChangeArrowheads="1"/>
          </p:cNvSpPr>
          <p:nvPr/>
        </p:nvSpPr>
        <p:spPr bwMode="auto">
          <a:xfrm>
            <a:off x="2476500" y="4025900"/>
            <a:ext cx="6667500" cy="2465388"/>
          </a:xfrm>
          <a:prstGeom prst="rect">
            <a:avLst/>
          </a:prstGeom>
          <a:noFill/>
          <a:ln w="9525">
            <a:noFill/>
            <a:miter lim="800000"/>
            <a:headEnd/>
            <a:tailEnd/>
          </a:ln>
          <a:effectLst>
            <a:outerShdw dist="89803" dir="2700000" algn="ctr" rotWithShape="0">
              <a:schemeClr val="bg2"/>
            </a:outerShdw>
          </a:effectLst>
        </p:spPr>
        <p:txBody>
          <a:bodyPr>
            <a:spAutoFit/>
          </a:bodyPr>
          <a:lstStyle/>
          <a:p>
            <a:pPr>
              <a:lnSpc>
                <a:spcPct val="50000"/>
              </a:lnSpc>
              <a:spcBef>
                <a:spcPct val="50000"/>
              </a:spcBef>
              <a:defRPr/>
            </a:pPr>
            <a:r>
              <a:rPr lang="en-US" sz="2400" dirty="0" err="1">
                <a:solidFill>
                  <a:schemeClr val="folHlink"/>
                </a:solidFill>
                <a:latin typeface="Helvetica" charset="0"/>
                <a:ea typeface="+mn-ea"/>
              </a:rPr>
              <a:t>Paggalang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sa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mga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magulang</a:t>
            </a:r>
            <a:endParaRPr lang="en-US" sz="2400" dirty="0">
              <a:solidFill>
                <a:schemeClr val="folHlink"/>
              </a:solidFill>
              <a:latin typeface="Helvetica" charset="0"/>
              <a:ea typeface="+mn-ea"/>
            </a:endParaRPr>
          </a:p>
          <a:p>
            <a:pPr>
              <a:lnSpc>
                <a:spcPct val="5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Mga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bawal</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gawain</a:t>
            </a:r>
            <a:r>
              <a:rPr lang="en-US" sz="2400" dirty="0">
                <a:solidFill>
                  <a:schemeClr val="folHlink"/>
                </a:solidFill>
                <a:latin typeface="Helvetica" charset="0"/>
                <a:ea typeface="+mn-ea"/>
              </a:rPr>
              <a:t>:</a:t>
            </a:r>
          </a:p>
          <a:p>
            <a:pPr>
              <a:lnSpc>
                <a:spcPct val="5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Pagpatay</a:t>
            </a:r>
            <a:r>
              <a:rPr lang="en-US" sz="2400" dirty="0">
                <a:solidFill>
                  <a:schemeClr val="folHlink"/>
                </a:solidFill>
                <a:latin typeface="Helvetica" charset="0"/>
                <a:ea typeface="+mn-ea"/>
              </a:rPr>
              <a:t> </a:t>
            </a:r>
          </a:p>
          <a:p>
            <a:pPr>
              <a:lnSpc>
                <a:spcPct val="5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Pangangalunya</a:t>
            </a:r>
            <a:r>
              <a:rPr lang="en-US" sz="2400" dirty="0">
                <a:solidFill>
                  <a:schemeClr val="folHlink"/>
                </a:solidFill>
                <a:latin typeface="Helvetica" charset="0"/>
                <a:ea typeface="+mn-ea"/>
              </a:rPr>
              <a:t>  </a:t>
            </a:r>
          </a:p>
          <a:p>
            <a:pPr>
              <a:lnSpc>
                <a:spcPct val="5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Pagnanakaw</a:t>
            </a:r>
            <a:endParaRPr lang="en-US" sz="2400" dirty="0">
              <a:solidFill>
                <a:schemeClr val="folHlink"/>
              </a:solidFill>
              <a:latin typeface="Helvetica" charset="0"/>
              <a:ea typeface="+mn-ea"/>
            </a:endParaRPr>
          </a:p>
          <a:p>
            <a:pPr>
              <a:lnSpc>
                <a:spcPct val="5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Pagsisinungaling</a:t>
            </a:r>
            <a:endParaRPr lang="en-US" sz="2400" dirty="0">
              <a:solidFill>
                <a:schemeClr val="folHlink"/>
              </a:solidFill>
              <a:latin typeface="Helvetica" charset="0"/>
              <a:ea typeface="+mn-ea"/>
            </a:endParaRPr>
          </a:p>
          <a:p>
            <a:pPr>
              <a:lnSpc>
                <a:spcPct val="5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Pag-iimbot</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mga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tao</a:t>
            </a:r>
            <a:r>
              <a:rPr lang="en-US" sz="2400" dirty="0">
                <a:solidFill>
                  <a:schemeClr val="folHlink"/>
                </a:solidFill>
                <a:latin typeface="Helvetica" charset="0"/>
                <a:ea typeface="+mn-ea"/>
              </a:rPr>
              <a:t> at </a:t>
            </a:r>
            <a:r>
              <a:rPr lang="en-US" sz="2400" dirty="0" err="1">
                <a:solidFill>
                  <a:schemeClr val="folHlink"/>
                </a:solidFill>
                <a:latin typeface="Helvetica" charset="0"/>
                <a:ea typeface="+mn-ea"/>
              </a:rPr>
              <a:t>bagay</a:t>
            </a:r>
            <a:r>
              <a:rPr lang="en-US" sz="2400" dirty="0">
                <a:solidFill>
                  <a:schemeClr val="folHlink"/>
                </a:solidFill>
                <a:latin typeface="Helvetica" charset="0"/>
                <a:ea typeface="+mn-ea"/>
              </a:rPr>
              <a:t>...</a:t>
            </a:r>
          </a:p>
        </p:txBody>
      </p:sp>
      <p:grpSp>
        <p:nvGrpSpPr>
          <p:cNvPr id="18452" name="Group 50"/>
          <p:cNvGrpSpPr>
            <a:grpSpLocks/>
          </p:cNvGrpSpPr>
          <p:nvPr/>
        </p:nvGrpSpPr>
        <p:grpSpPr bwMode="auto">
          <a:xfrm>
            <a:off x="711200" y="1970088"/>
            <a:ext cx="2946400" cy="4570412"/>
            <a:chOff x="448" y="1241"/>
            <a:chExt cx="1856" cy="2879"/>
          </a:xfrm>
        </p:grpSpPr>
        <p:sp>
          <p:nvSpPr>
            <p:cNvPr id="287795" name="Line 51"/>
            <p:cNvSpPr>
              <a:spLocks noChangeShapeType="1"/>
            </p:cNvSpPr>
            <p:nvPr/>
          </p:nvSpPr>
          <p:spPr bwMode="auto">
            <a:xfrm>
              <a:off x="448" y="1241"/>
              <a:ext cx="1856" cy="2879"/>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287796" name="Line 52"/>
            <p:cNvSpPr>
              <a:spLocks noChangeShapeType="1"/>
            </p:cNvSpPr>
            <p:nvPr/>
          </p:nvSpPr>
          <p:spPr bwMode="auto">
            <a:xfrm>
              <a:off x="456" y="1248"/>
              <a:ext cx="616"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287797" name="Text Box 53"/>
          <p:cNvSpPr txBox="1">
            <a:spLocks noChangeArrowheads="1"/>
          </p:cNvSpPr>
          <p:nvPr/>
        </p:nvSpPr>
        <p:spPr bwMode="auto">
          <a:xfrm>
            <a:off x="682625" y="2054225"/>
            <a:ext cx="1719263"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a:solidFill>
                  <a:schemeClr val="folHlink"/>
                </a:solidFill>
                <a:latin typeface="Helvetica" charset="0"/>
                <a:ea typeface="+mn-ea"/>
              </a:rPr>
              <a:t>MORAL</a:t>
            </a:r>
          </a:p>
        </p:txBody>
      </p:sp>
      <p:sp>
        <p:nvSpPr>
          <p:cNvPr id="287800" name="Rectangle 56"/>
          <p:cNvSpPr>
            <a:spLocks noChangeArrowheads="1"/>
          </p:cNvSpPr>
          <p:nvPr/>
        </p:nvSpPr>
        <p:spPr bwMode="auto">
          <a:xfrm>
            <a:off x="3105150" y="1008063"/>
            <a:ext cx="2970213" cy="758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r>
              <a:rPr lang="en-US" sz="1900">
                <a:solidFill>
                  <a:schemeClr val="folHlink"/>
                </a:solidFill>
                <a:latin typeface="Helvetica" charset="0"/>
              </a:rPr>
              <a:t>EXODO KABANATA 20: </a:t>
            </a:r>
          </a:p>
          <a:p>
            <a:pPr algn="ctr"/>
            <a:r>
              <a:rPr lang="en-US" sz="2500">
                <a:latin typeface="Helvetica" charset="0"/>
              </a:rPr>
              <a:t>ANG DEKALOGO</a:t>
            </a:r>
            <a:endParaRPr lang="en-US" sz="1900">
              <a:solidFill>
                <a:schemeClr val="folHlink"/>
              </a:solidFill>
              <a:latin typeface="Helvetica" charset="0"/>
            </a:endParaRPr>
          </a:p>
        </p:txBody>
      </p:sp>
      <p:grpSp>
        <p:nvGrpSpPr>
          <p:cNvPr id="18455" name="Group 71"/>
          <p:cNvGrpSpPr>
            <a:grpSpLocks/>
          </p:cNvGrpSpPr>
          <p:nvPr/>
        </p:nvGrpSpPr>
        <p:grpSpPr bwMode="auto">
          <a:xfrm>
            <a:off x="7127875" y="304800"/>
            <a:ext cx="1470025" cy="1638300"/>
            <a:chOff x="4490" y="192"/>
            <a:chExt cx="926"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8469" name="Rectangle 78"/>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8470" name="Rectangle 79"/>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8456"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18457"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7829"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87832"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06</a:t>
            </a:r>
          </a:p>
        </p:txBody>
      </p:sp>
      <p:sp>
        <p:nvSpPr>
          <p:cNvPr id="18460" name="Text Box 90"/>
          <p:cNvSpPr txBox="1">
            <a:spLocks noChangeArrowheads="1"/>
          </p:cNvSpPr>
          <p:nvPr/>
        </p:nvSpPr>
        <p:spPr bwMode="auto">
          <a:xfrm>
            <a:off x="8589963"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
        <p:nvSpPr>
          <p:cNvPr id="41" name="Text Box 64"/>
          <p:cNvSpPr txBox="1">
            <a:spLocks noChangeArrowheads="1"/>
          </p:cNvSpPr>
          <p:nvPr/>
        </p:nvSpPr>
        <p:spPr bwMode="auto">
          <a:xfrm>
            <a:off x="2082800" y="1778000"/>
            <a:ext cx="5029200" cy="519113"/>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ja-JP" altLang="en-US" sz="2800">
                <a:latin typeface="Times New Roman" charset="0"/>
              </a:rPr>
              <a:t>“</a:t>
            </a:r>
            <a:r>
              <a:rPr lang="en-US" sz="2800">
                <a:latin typeface="Times New Roman" charset="0"/>
              </a:rPr>
              <a:t>Ang Sampung Utos</a:t>
            </a:r>
            <a:r>
              <a:rPr lang="ja-JP" altLang="en-US" sz="2800">
                <a:latin typeface="Times New Roman" charset="0"/>
              </a:rPr>
              <a:t>”</a:t>
            </a:r>
            <a:endParaRPr lang="en-US" sz="2800">
              <a:latin typeface="Times New Roman" charset="0"/>
            </a:endParaRPr>
          </a:p>
        </p:txBody>
      </p:sp>
      <p:sp>
        <p:nvSpPr>
          <p:cNvPr id="42" name="Rectangle 8"/>
          <p:cNvSpPr>
            <a:spLocks noChangeArrowheads="1"/>
          </p:cNvSpPr>
          <p:nvPr/>
        </p:nvSpPr>
        <p:spPr bwMode="auto">
          <a:xfrm>
            <a:off x="2024063" y="2566988"/>
            <a:ext cx="5557837" cy="6985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a:solidFill>
                  <a:srgbClr val="99FF66"/>
                </a:solidFill>
                <a:latin typeface="Helvetica" charset="0"/>
              </a:rPr>
              <a:t> </a:t>
            </a:r>
            <a:r>
              <a:rPr lang="en-US" sz="2000" i="1">
                <a:solidFill>
                  <a:srgbClr val="339933"/>
                </a:solidFill>
                <a:latin typeface="Helvetica" charset="0"/>
              </a:rPr>
              <a:t>Ang Unang Listahan – </a:t>
            </a:r>
          </a:p>
          <a:p>
            <a:pPr algn="ctr"/>
            <a:r>
              <a:rPr lang="en-US" sz="2000" i="1">
                <a:solidFill>
                  <a:srgbClr val="339933"/>
                </a:solidFill>
                <a:latin typeface="Helvetica" charset="0"/>
              </a:rPr>
              <a:t>Mga Tungkulin Hinggil sa Diyos (Berso 1-12)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54075" y="249238"/>
            <a:ext cx="7804150" cy="31369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endParaRPr lang="en-US" sz="4000">
              <a:latin typeface="Times New Roman" charset="0"/>
            </a:endParaRPr>
          </a:p>
          <a:p>
            <a:endParaRPr lang="en-US" sz="4000">
              <a:latin typeface="Times New Roman" charset="0"/>
            </a:endParaRPr>
          </a:p>
          <a:p>
            <a:r>
              <a:rPr lang="en-US" sz="4800" baseline="30000">
                <a:latin typeface="Times New Roman" charset="0"/>
              </a:rPr>
              <a:t>16</a:t>
            </a:r>
            <a:r>
              <a:rPr lang="en-US" sz="4000">
                <a:latin typeface="Times New Roman" charset="0"/>
              </a:rPr>
              <a:t>Sapagkat kung saan mayroong </a:t>
            </a:r>
            <a:r>
              <a:rPr lang="en-US" sz="4000">
                <a:solidFill>
                  <a:srgbClr val="FFFF00"/>
                </a:solidFill>
                <a:latin typeface="Times New Roman" charset="0"/>
              </a:rPr>
              <a:t>tipan</a:t>
            </a:r>
            <a:r>
              <a:rPr lang="en-US" sz="4000">
                <a:latin typeface="Times New Roman" charset="0"/>
              </a:rPr>
              <a:t> doo</a:t>
            </a:r>
            <a:r>
              <a:rPr lang="ja-JP" altLang="en-US" sz="4000">
                <a:latin typeface="Times New Roman" charset="0"/>
              </a:rPr>
              <a:t>’</a:t>
            </a:r>
            <a:r>
              <a:rPr lang="en-US" sz="4000">
                <a:latin typeface="Times New Roman" charset="0"/>
              </a:rPr>
              <a:t>y kinakailangan ang kamatayan ng gumawa niyaon</a:t>
            </a:r>
            <a:endParaRPr lang="en-US" sz="4000">
              <a:solidFill>
                <a:schemeClr val="tx2"/>
              </a:solidFill>
              <a:latin typeface="Times New Roman" charset="0"/>
            </a:endParaRPr>
          </a:p>
        </p:txBody>
      </p:sp>
      <p:sp>
        <p:nvSpPr>
          <p:cNvPr id="73731"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373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1068"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60</a:t>
            </a:r>
          </a:p>
        </p:txBody>
      </p:sp>
      <p:sp>
        <p:nvSpPr>
          <p:cNvPr id="301070" name="Text Box 14"/>
          <p:cNvSpPr txBox="1">
            <a:spLocks noChangeArrowheads="1"/>
          </p:cNvSpPr>
          <p:nvPr/>
        </p:nvSpPr>
        <p:spPr bwMode="auto">
          <a:xfrm>
            <a:off x="800100" y="3467100"/>
            <a:ext cx="7937500" cy="3140075"/>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baseline="30000">
                <a:latin typeface="Times New Roman" charset="0"/>
              </a:rPr>
              <a:t>17</a:t>
            </a:r>
            <a:r>
              <a:rPr lang="en-US" sz="4000">
                <a:latin typeface="Times New Roman" charset="0"/>
              </a:rPr>
              <a:t>Sapagkat ang isang tipan ay may kabuluhan kung mamatay ang gumawa: sa ibang paraa</a:t>
            </a:r>
            <a:r>
              <a:rPr lang="ja-JP" altLang="en-US" sz="4000">
                <a:latin typeface="Times New Roman" charset="0"/>
              </a:rPr>
              <a:t>’</a:t>
            </a:r>
            <a:r>
              <a:rPr lang="en-US" sz="4000">
                <a:latin typeface="Times New Roman" charset="0"/>
              </a:rPr>
              <a:t>y walang anomang kabuluhan samantalang nabubuhay ang gumawa.</a:t>
            </a:r>
          </a:p>
        </p:txBody>
      </p:sp>
      <p:sp>
        <p:nvSpPr>
          <p:cNvPr id="73736" name="Text Box 15"/>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0" name="Rectangle 3"/>
          <p:cNvSpPr>
            <a:spLocks noChangeArrowheads="1"/>
          </p:cNvSpPr>
          <p:nvPr/>
        </p:nvSpPr>
        <p:spPr bwMode="auto">
          <a:xfrm>
            <a:off x="1646238" y="317500"/>
            <a:ext cx="6238875" cy="7874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en-US" sz="2800" i="1">
                <a:latin typeface="Times New Roman" charset="0"/>
              </a:rPr>
              <a:t>Sa kahulugan ng </a:t>
            </a:r>
            <a:r>
              <a:rPr lang="ja-JP" altLang="en-US" sz="2800" i="1">
                <a:solidFill>
                  <a:schemeClr val="tx2"/>
                </a:solidFill>
                <a:latin typeface="Times New Roman" charset="0"/>
              </a:rPr>
              <a:t>“</a:t>
            </a:r>
            <a:r>
              <a:rPr lang="en-US" sz="2800" i="1">
                <a:solidFill>
                  <a:schemeClr val="tx2"/>
                </a:solidFill>
                <a:latin typeface="Times New Roman" charset="0"/>
              </a:rPr>
              <a:t>DUGO</a:t>
            </a:r>
            <a:r>
              <a:rPr lang="ja-JP" altLang="en-US" sz="2800" i="1">
                <a:solidFill>
                  <a:schemeClr val="tx2"/>
                </a:solidFill>
                <a:latin typeface="Times New Roman" charset="0"/>
              </a:rPr>
              <a:t>”</a:t>
            </a:r>
            <a:r>
              <a:rPr lang="en-US" sz="2800" i="1">
                <a:latin typeface="Times New Roman" charset="0"/>
              </a:rPr>
              <a:t>...</a:t>
            </a:r>
            <a:endParaRPr lang="en-US" sz="2400" i="1">
              <a:latin typeface="Times New Roman" charset="0"/>
            </a:endParaRPr>
          </a:p>
          <a:p>
            <a:pPr algn="ctr">
              <a:lnSpc>
                <a:spcPct val="65000"/>
              </a:lnSpc>
              <a:spcBef>
                <a:spcPct val="50000"/>
              </a:spcBef>
            </a:pPr>
            <a:r>
              <a:rPr lang="en-US" sz="2400" i="1">
                <a:latin typeface="Times New Roman" charset="0"/>
              </a:rPr>
              <a:t>Hebreo 9: 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Effect transition="in" filter="box(out)">
                                      <p:cBhvr>
                                        <p:cTn id="7" dur="500"/>
                                        <p:tgtEl>
                                          <p:spTgt spid="3010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1070">
                                            <p:txEl>
                                              <p:pRg st="0" end="0"/>
                                            </p:txEl>
                                          </p:spTgt>
                                        </p:tgtEl>
                                        <p:attrNameLst>
                                          <p:attrName>style.visibility</p:attrName>
                                        </p:attrNameLst>
                                      </p:cBhvr>
                                      <p:to>
                                        <p:strVal val="visible"/>
                                      </p:to>
                                    </p:set>
                                    <p:animEffect transition="in" filter="box(out)">
                                      <p:cBhvr>
                                        <p:cTn id="12"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876300" y="1816100"/>
            <a:ext cx="7378700" cy="2530475"/>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sz="4000">
              <a:latin typeface="Times New Roman" charset="0"/>
            </a:endParaRPr>
          </a:p>
          <a:p>
            <a:r>
              <a:rPr lang="en-US" sz="4800" baseline="30000">
                <a:latin typeface="Times New Roman" charset="0"/>
              </a:rPr>
              <a:t>18</a:t>
            </a:r>
            <a:r>
              <a:rPr lang="en-US" sz="4000">
                <a:latin typeface="Times New Roman" charset="0"/>
              </a:rPr>
              <a:t>Kaya</a:t>
            </a:r>
            <a:r>
              <a:rPr lang="ja-JP" altLang="en-US" sz="4000">
                <a:latin typeface="Times New Roman" charset="0"/>
              </a:rPr>
              <a:t>’</a:t>
            </a:r>
            <a:r>
              <a:rPr lang="en-US" sz="4000">
                <a:latin typeface="Times New Roman" charset="0"/>
              </a:rPr>
              <a:t>t ang una mang tipan ay hindi itinalaga nang </a:t>
            </a:r>
            <a:r>
              <a:rPr lang="en-US" sz="4000">
                <a:solidFill>
                  <a:srgbClr val="FF0F07"/>
                </a:solidFill>
                <a:latin typeface="Times New Roman" charset="0"/>
              </a:rPr>
              <a:t>walang dugo</a:t>
            </a:r>
            <a:r>
              <a:rPr lang="en-US" sz="4000">
                <a:latin typeface="Times New Roman" charset="0"/>
              </a:rPr>
              <a:t>. </a:t>
            </a:r>
            <a:endParaRPr lang="en-US" sz="4000">
              <a:solidFill>
                <a:srgbClr val="FF0000"/>
              </a:solidFill>
              <a:latin typeface="Times New Roman" charset="0"/>
            </a:endParaRPr>
          </a:p>
        </p:txBody>
      </p:sp>
      <p:sp>
        <p:nvSpPr>
          <p:cNvPr id="74755"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4756"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3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61</a:t>
            </a:r>
          </a:p>
        </p:txBody>
      </p:sp>
      <p:sp>
        <p:nvSpPr>
          <p:cNvPr id="8" name="Rectangle 3"/>
          <p:cNvSpPr>
            <a:spLocks noChangeArrowheads="1"/>
          </p:cNvSpPr>
          <p:nvPr/>
        </p:nvSpPr>
        <p:spPr bwMode="auto">
          <a:xfrm>
            <a:off x="1646238" y="317500"/>
            <a:ext cx="6238875" cy="7874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en-US" sz="2800" i="1">
                <a:latin typeface="Times New Roman" charset="0"/>
              </a:rPr>
              <a:t>Sa kahulugan ng </a:t>
            </a:r>
            <a:r>
              <a:rPr lang="ja-JP" altLang="en-US" sz="2800" i="1">
                <a:solidFill>
                  <a:schemeClr val="tx2"/>
                </a:solidFill>
                <a:latin typeface="Times New Roman" charset="0"/>
              </a:rPr>
              <a:t>“</a:t>
            </a:r>
            <a:r>
              <a:rPr lang="en-US" sz="2800" i="1">
                <a:solidFill>
                  <a:schemeClr val="tx2"/>
                </a:solidFill>
                <a:latin typeface="Times New Roman" charset="0"/>
              </a:rPr>
              <a:t>DUGO</a:t>
            </a:r>
            <a:r>
              <a:rPr lang="ja-JP" altLang="en-US" sz="2800" i="1">
                <a:solidFill>
                  <a:schemeClr val="tx2"/>
                </a:solidFill>
                <a:latin typeface="Times New Roman" charset="0"/>
              </a:rPr>
              <a:t>”</a:t>
            </a:r>
            <a:r>
              <a:rPr lang="en-US" sz="2800" i="1">
                <a:latin typeface="Times New Roman" charset="0"/>
              </a:rPr>
              <a:t>...</a:t>
            </a:r>
            <a:endParaRPr lang="en-US" sz="2400" i="1">
              <a:latin typeface="Times New Roman" charset="0"/>
            </a:endParaRPr>
          </a:p>
          <a:p>
            <a:pPr algn="ctr">
              <a:lnSpc>
                <a:spcPct val="65000"/>
              </a:lnSpc>
              <a:spcBef>
                <a:spcPct val="50000"/>
              </a:spcBef>
            </a:pPr>
            <a:r>
              <a:rPr lang="en-US" sz="2400" i="1">
                <a:latin typeface="Times New Roman" charset="0"/>
              </a:rPr>
              <a:t>Hebreo 9: 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876300" y="280988"/>
            <a:ext cx="7715250" cy="67945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endParaRPr lang="en-US" sz="4000">
              <a:latin typeface="Times New Roman" charset="0"/>
            </a:endParaRPr>
          </a:p>
          <a:p>
            <a:endParaRPr lang="en-US" sz="4000">
              <a:latin typeface="Times New Roman" charset="0"/>
            </a:endParaRPr>
          </a:p>
          <a:p>
            <a:r>
              <a:rPr lang="en-US" sz="4800" baseline="30000">
                <a:latin typeface="Times New Roman" charset="0"/>
              </a:rPr>
              <a:t>19</a:t>
            </a:r>
            <a:r>
              <a:rPr lang="en-US" sz="4000">
                <a:latin typeface="Times New Roman" charset="0"/>
              </a:rPr>
              <a:t>Sapagkat nang salitain ni Moises ang bawat utos sa buong bayan ayon sa kautusan, ay kumuha siya ng </a:t>
            </a:r>
            <a:r>
              <a:rPr lang="en-US" sz="4000">
                <a:solidFill>
                  <a:srgbClr val="FF0000"/>
                </a:solidFill>
                <a:latin typeface="Times New Roman" charset="0"/>
              </a:rPr>
              <a:t>dugo</a:t>
            </a:r>
            <a:r>
              <a:rPr lang="en-US" sz="4000">
                <a:latin typeface="Times New Roman" charset="0"/>
              </a:rPr>
              <a:t> ng mga bulong baka at ng mga kambing, na may tubig at balahibong mapula ng tupa at isopo, at winisikan ang aklat at gayon din ang buong bayan.</a:t>
            </a:r>
          </a:p>
          <a:p>
            <a:endParaRPr lang="en-US" sz="4000">
              <a:solidFill>
                <a:schemeClr val="tx2"/>
              </a:solidFill>
              <a:latin typeface="Times New Roman" charset="0"/>
            </a:endParaRPr>
          </a:p>
        </p:txBody>
      </p:sp>
      <p:sp>
        <p:nvSpPr>
          <p:cNvPr id="75779"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5780"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4140"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62</a:t>
            </a:r>
          </a:p>
        </p:txBody>
      </p:sp>
      <p:sp>
        <p:nvSpPr>
          <p:cNvPr id="8" name="Rectangle 3"/>
          <p:cNvSpPr>
            <a:spLocks noChangeArrowheads="1"/>
          </p:cNvSpPr>
          <p:nvPr/>
        </p:nvSpPr>
        <p:spPr bwMode="auto">
          <a:xfrm>
            <a:off x="1646238" y="317500"/>
            <a:ext cx="6238875" cy="7874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en-US" sz="2800" i="1">
                <a:latin typeface="Times New Roman" charset="0"/>
              </a:rPr>
              <a:t>Sa kahulugan ng </a:t>
            </a:r>
            <a:r>
              <a:rPr lang="ja-JP" altLang="en-US" sz="2800" i="1">
                <a:solidFill>
                  <a:schemeClr val="tx2"/>
                </a:solidFill>
                <a:latin typeface="Times New Roman" charset="0"/>
              </a:rPr>
              <a:t>“</a:t>
            </a:r>
            <a:r>
              <a:rPr lang="en-US" sz="2800" i="1">
                <a:solidFill>
                  <a:schemeClr val="tx2"/>
                </a:solidFill>
                <a:latin typeface="Times New Roman" charset="0"/>
              </a:rPr>
              <a:t>DUGO</a:t>
            </a:r>
            <a:r>
              <a:rPr lang="ja-JP" altLang="en-US" sz="2800" i="1">
                <a:solidFill>
                  <a:schemeClr val="tx2"/>
                </a:solidFill>
                <a:latin typeface="Times New Roman" charset="0"/>
              </a:rPr>
              <a:t>”</a:t>
            </a:r>
            <a:r>
              <a:rPr lang="en-US" sz="2800" i="1">
                <a:latin typeface="Times New Roman" charset="0"/>
              </a:rPr>
              <a:t>...</a:t>
            </a:r>
            <a:endParaRPr lang="en-US" sz="2400" i="1">
              <a:latin typeface="Times New Roman" charset="0"/>
            </a:endParaRPr>
          </a:p>
          <a:p>
            <a:pPr algn="ctr">
              <a:lnSpc>
                <a:spcPct val="65000"/>
              </a:lnSpc>
              <a:spcBef>
                <a:spcPct val="50000"/>
              </a:spcBef>
            </a:pPr>
            <a:r>
              <a:rPr lang="en-US" sz="2400" i="1">
                <a:latin typeface="Times New Roman" charset="0"/>
              </a:rPr>
              <a:t>Hebreo 9: 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endParaRPr lang="en-US" sz="4000">
              <a:solidFill>
                <a:schemeClr val="folHlink"/>
              </a:solidFill>
              <a:latin typeface="Times New Roman" charset="0"/>
            </a:endParaRPr>
          </a:p>
          <a:p>
            <a:endParaRPr lang="en-US" sz="4000">
              <a:solidFill>
                <a:schemeClr val="folHlink"/>
              </a:solidFill>
              <a:latin typeface="Times New Roman" charset="0"/>
            </a:endParaRPr>
          </a:p>
          <a:p>
            <a:endParaRPr lang="en-US" sz="4000">
              <a:solidFill>
                <a:schemeClr val="folHlink"/>
              </a:solidFill>
              <a:latin typeface="Times New Roman" charset="0"/>
            </a:endParaRPr>
          </a:p>
        </p:txBody>
      </p:sp>
      <p:sp>
        <p:nvSpPr>
          <p:cNvPr id="76803"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6804"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6805"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5166" name="Rectangle 14"/>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63</a:t>
            </a:r>
          </a:p>
        </p:txBody>
      </p:sp>
      <p:sp>
        <p:nvSpPr>
          <p:cNvPr id="305168" name="Text Box 16" hidden="1"/>
          <p:cNvSpPr txBox="1">
            <a:spLocks noChangeArrowheads="1"/>
          </p:cNvSpPr>
          <p:nvPr/>
        </p:nvSpPr>
        <p:spPr bwMode="auto">
          <a:xfrm>
            <a:off x="393700" y="2489200"/>
            <a:ext cx="8636000" cy="1323975"/>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4800" baseline="30000" dirty="0">
                <a:solidFill>
                  <a:schemeClr val="folHlink"/>
                </a:solidFill>
                <a:latin typeface="Times New Roman" pitchFamily="18" charset="0"/>
                <a:ea typeface="+mn-ea"/>
              </a:rPr>
              <a:t>20</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Nasinabi</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ito</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ang</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dugo</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ng</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tipan</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na</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iniutos</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ng</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Diyos</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tungkol</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sa</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inyo</a:t>
            </a:r>
            <a:r>
              <a:rPr lang="en-US" sz="4000" dirty="0">
                <a:solidFill>
                  <a:schemeClr val="folHlink"/>
                </a:solidFill>
                <a:latin typeface="Times New Roman" pitchFamily="18" charset="0"/>
                <a:ea typeface="+mn-ea"/>
              </a:rPr>
              <a:t>.</a:t>
            </a:r>
          </a:p>
        </p:txBody>
      </p:sp>
      <p:sp>
        <p:nvSpPr>
          <p:cNvPr id="76809" name="Text Box 18"/>
          <p:cNvSpPr txBox="1">
            <a:spLocks noChangeArrowheads="1"/>
          </p:cNvSpPr>
          <p:nvPr/>
        </p:nvSpPr>
        <p:spPr bwMode="auto">
          <a:xfrm>
            <a:off x="8589963"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05172" name="Text Box 20"/>
          <p:cNvSpPr txBox="1">
            <a:spLocks noChangeArrowheads="1"/>
          </p:cNvSpPr>
          <p:nvPr/>
        </p:nvSpPr>
        <p:spPr bwMode="auto">
          <a:xfrm>
            <a:off x="396875" y="2479675"/>
            <a:ext cx="8636000" cy="1311275"/>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4800" baseline="30000" dirty="0">
                <a:solidFill>
                  <a:schemeClr val="folHlink"/>
                </a:solidFill>
                <a:latin typeface="Times New Roman" pitchFamily="18" charset="0"/>
                <a:ea typeface="+mn-ea"/>
              </a:rPr>
              <a:t>20</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Nasinabi</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ito</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ang</a:t>
            </a:r>
            <a:r>
              <a:rPr lang="en-US" sz="4000" dirty="0">
                <a:solidFill>
                  <a:schemeClr val="folHlink"/>
                </a:solidFill>
                <a:latin typeface="Times New Roman" pitchFamily="18" charset="0"/>
                <a:ea typeface="+mn-ea"/>
              </a:rPr>
              <a:t> </a:t>
            </a:r>
            <a:r>
              <a:rPr lang="en-US" sz="4000" dirty="0" err="1">
                <a:solidFill>
                  <a:srgbClr val="FF0000"/>
                </a:solidFill>
                <a:latin typeface="Times New Roman" pitchFamily="18" charset="0"/>
                <a:ea typeface="+mn-ea"/>
              </a:rPr>
              <a:t>dugo</a:t>
            </a:r>
            <a:r>
              <a:rPr lang="en-US" sz="4000" dirty="0">
                <a:solidFill>
                  <a:srgbClr val="FF0000"/>
                </a:solidFill>
                <a:latin typeface="Times New Roman" pitchFamily="18" charset="0"/>
                <a:ea typeface="+mn-ea"/>
              </a:rPr>
              <a:t> </a:t>
            </a:r>
            <a:r>
              <a:rPr lang="en-US" sz="4000" dirty="0" err="1">
                <a:solidFill>
                  <a:srgbClr val="FF0000"/>
                </a:solidFill>
                <a:latin typeface="Times New Roman" pitchFamily="18" charset="0"/>
                <a:ea typeface="+mn-ea"/>
              </a:rPr>
              <a:t>ng</a:t>
            </a:r>
            <a:r>
              <a:rPr lang="en-US" sz="4000" dirty="0">
                <a:solidFill>
                  <a:srgbClr val="FF0000"/>
                </a:solidFill>
                <a:latin typeface="Times New Roman" pitchFamily="18" charset="0"/>
                <a:ea typeface="+mn-ea"/>
              </a:rPr>
              <a:t> </a:t>
            </a:r>
            <a:r>
              <a:rPr lang="en-US" sz="4000" dirty="0" err="1">
                <a:solidFill>
                  <a:srgbClr val="FF0000"/>
                </a:solidFill>
                <a:latin typeface="Times New Roman" pitchFamily="18" charset="0"/>
                <a:ea typeface="+mn-ea"/>
              </a:rPr>
              <a:t>tipan</a:t>
            </a:r>
            <a:r>
              <a:rPr lang="en-US" sz="4000" dirty="0">
                <a:solidFill>
                  <a:srgbClr val="FF0000"/>
                </a:solidFill>
                <a:latin typeface="Times New Roman" pitchFamily="18" charset="0"/>
                <a:ea typeface="+mn-ea"/>
              </a:rPr>
              <a:t> </a:t>
            </a:r>
            <a:r>
              <a:rPr lang="en-US" sz="4000" dirty="0" err="1">
                <a:solidFill>
                  <a:schemeClr val="folHlink"/>
                </a:solidFill>
                <a:latin typeface="Times New Roman" pitchFamily="18" charset="0"/>
                <a:ea typeface="+mn-ea"/>
              </a:rPr>
              <a:t>na</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iniutos</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ng</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Diyos</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tungkol</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sa</a:t>
            </a:r>
            <a:r>
              <a:rPr lang="en-US" sz="4000" dirty="0">
                <a:solidFill>
                  <a:schemeClr val="folHlink"/>
                </a:solidFill>
                <a:latin typeface="Times New Roman" pitchFamily="18" charset="0"/>
                <a:ea typeface="+mn-ea"/>
              </a:rPr>
              <a:t> </a:t>
            </a:r>
            <a:r>
              <a:rPr lang="en-US" sz="4000" dirty="0" err="1">
                <a:solidFill>
                  <a:schemeClr val="folHlink"/>
                </a:solidFill>
                <a:latin typeface="Times New Roman" pitchFamily="18" charset="0"/>
                <a:ea typeface="+mn-ea"/>
              </a:rPr>
              <a:t>inyo</a:t>
            </a:r>
            <a:r>
              <a:rPr lang="en-US" sz="4000" dirty="0">
                <a:solidFill>
                  <a:schemeClr val="folHlink"/>
                </a:solidFill>
                <a:latin typeface="Times New Roman" pitchFamily="18" charset="0"/>
                <a:ea typeface="+mn-ea"/>
              </a:rPr>
              <a:t>.</a:t>
            </a:r>
          </a:p>
        </p:txBody>
      </p:sp>
      <p:sp>
        <p:nvSpPr>
          <p:cNvPr id="12" name="Rectangle 3"/>
          <p:cNvSpPr>
            <a:spLocks noChangeArrowheads="1"/>
          </p:cNvSpPr>
          <p:nvPr/>
        </p:nvSpPr>
        <p:spPr bwMode="auto">
          <a:xfrm>
            <a:off x="1646238" y="317500"/>
            <a:ext cx="6238875" cy="7874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en-US" sz="2800" i="1">
                <a:latin typeface="Times New Roman" charset="0"/>
              </a:rPr>
              <a:t>Sa kahulugan ng </a:t>
            </a:r>
            <a:r>
              <a:rPr lang="ja-JP" altLang="en-US" sz="2800" i="1">
                <a:solidFill>
                  <a:schemeClr val="tx2"/>
                </a:solidFill>
                <a:latin typeface="Times New Roman" charset="0"/>
              </a:rPr>
              <a:t>“</a:t>
            </a:r>
            <a:r>
              <a:rPr lang="en-US" sz="2800" i="1">
                <a:solidFill>
                  <a:schemeClr val="tx2"/>
                </a:solidFill>
                <a:latin typeface="Times New Roman" charset="0"/>
              </a:rPr>
              <a:t>DUGO</a:t>
            </a:r>
            <a:r>
              <a:rPr lang="ja-JP" altLang="en-US" sz="2800" i="1">
                <a:solidFill>
                  <a:schemeClr val="tx2"/>
                </a:solidFill>
                <a:latin typeface="Times New Roman" charset="0"/>
              </a:rPr>
              <a:t>”</a:t>
            </a:r>
            <a:r>
              <a:rPr lang="en-US" sz="2800" i="1">
                <a:latin typeface="Times New Roman" charset="0"/>
              </a:rPr>
              <a:t>...</a:t>
            </a:r>
            <a:endParaRPr lang="en-US" sz="2400" i="1">
              <a:latin typeface="Times New Roman" charset="0"/>
            </a:endParaRPr>
          </a:p>
          <a:p>
            <a:pPr algn="ctr">
              <a:lnSpc>
                <a:spcPct val="65000"/>
              </a:lnSpc>
              <a:spcBef>
                <a:spcPct val="50000"/>
              </a:spcBef>
            </a:pPr>
            <a:r>
              <a:rPr lang="en-US" sz="2400" i="1">
                <a:latin typeface="Times New Roman" charset="0"/>
              </a:rPr>
              <a:t>Hebreo 9: 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398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endParaRPr lang="en-US" sz="1400">
              <a:latin typeface="Times New Roman" charset="0"/>
            </a:endParaRPr>
          </a:p>
          <a:p>
            <a:endParaRPr lang="en-US" sz="1400">
              <a:latin typeface="Times New Roman" charset="0"/>
            </a:endParaRPr>
          </a:p>
          <a:p>
            <a:endParaRPr lang="en-US" sz="1400">
              <a:latin typeface="Times New Roman" charset="0"/>
            </a:endParaRPr>
          </a:p>
          <a:p>
            <a:endParaRPr lang="en-US" sz="1400">
              <a:solidFill>
                <a:schemeClr val="tx2"/>
              </a:solidFill>
              <a:latin typeface="Times New Roman" charset="0"/>
            </a:endParaRPr>
          </a:p>
        </p:txBody>
      </p:sp>
      <p:sp>
        <p:nvSpPr>
          <p:cNvPr id="306180" name="Text Box 4"/>
          <p:cNvSpPr txBox="1">
            <a:spLocks noChangeArrowheads="1"/>
          </p:cNvSpPr>
          <p:nvPr/>
        </p:nvSpPr>
        <p:spPr bwMode="auto">
          <a:xfrm>
            <a:off x="609600" y="2190750"/>
            <a:ext cx="7848600" cy="3140075"/>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4800" baseline="30000" dirty="0">
                <a:latin typeface="Times New Roman" pitchFamily="18" charset="0"/>
                <a:ea typeface="+mn-ea"/>
              </a:rPr>
              <a:t>21</a:t>
            </a:r>
            <a:r>
              <a:rPr lang="en-US" sz="4000" dirty="0">
                <a:latin typeface="Times New Roman" pitchFamily="18" charset="0"/>
                <a:ea typeface="+mn-ea"/>
              </a:rPr>
              <a:t>Gayon din </a:t>
            </a:r>
            <a:r>
              <a:rPr lang="en-US" sz="4000" dirty="0" err="1">
                <a:latin typeface="Times New Roman" pitchFamily="18" charset="0"/>
                <a:ea typeface="+mn-ea"/>
              </a:rPr>
              <a:t>ang</a:t>
            </a:r>
            <a:r>
              <a:rPr lang="en-US" sz="4000" dirty="0">
                <a:latin typeface="Times New Roman" pitchFamily="18" charset="0"/>
                <a:ea typeface="+mn-ea"/>
              </a:rPr>
              <a:t> </a:t>
            </a:r>
            <a:r>
              <a:rPr lang="en-US" sz="4000" dirty="0" err="1">
                <a:latin typeface="Times New Roman" pitchFamily="18" charset="0"/>
                <a:ea typeface="+mn-ea"/>
              </a:rPr>
              <a:t>tabernakulo</a:t>
            </a:r>
            <a:r>
              <a:rPr lang="en-US" sz="4000" dirty="0">
                <a:latin typeface="Times New Roman" pitchFamily="18" charset="0"/>
                <a:ea typeface="+mn-ea"/>
              </a:rPr>
              <a:t> at </a:t>
            </a:r>
            <a:r>
              <a:rPr lang="en-US" sz="4000" dirty="0" err="1">
                <a:latin typeface="Times New Roman" pitchFamily="18" charset="0"/>
                <a:ea typeface="+mn-ea"/>
              </a:rPr>
              <a:t>lahat</a:t>
            </a:r>
            <a:r>
              <a:rPr lang="en-US" sz="4000" dirty="0">
                <a:latin typeface="Times New Roman" pitchFamily="18" charset="0"/>
                <a:ea typeface="+mn-ea"/>
              </a:rPr>
              <a:t> </a:t>
            </a:r>
            <a:r>
              <a:rPr lang="en-US" sz="4000" dirty="0" err="1">
                <a:latin typeface="Times New Roman" pitchFamily="18" charset="0"/>
                <a:ea typeface="+mn-ea"/>
              </a:rPr>
              <a:t>ng</a:t>
            </a:r>
            <a:r>
              <a:rPr lang="en-US" sz="4000" dirty="0">
                <a:latin typeface="Times New Roman" pitchFamily="18" charset="0"/>
                <a:ea typeface="+mn-ea"/>
              </a:rPr>
              <a:t> </a:t>
            </a:r>
            <a:r>
              <a:rPr lang="en-US" sz="4000" dirty="0" err="1">
                <a:latin typeface="Times New Roman" pitchFamily="18" charset="0"/>
                <a:ea typeface="+mn-ea"/>
              </a:rPr>
              <a:t>mga</a:t>
            </a:r>
            <a:r>
              <a:rPr lang="en-US" sz="4000" dirty="0">
                <a:latin typeface="Times New Roman" pitchFamily="18" charset="0"/>
                <a:ea typeface="+mn-ea"/>
              </a:rPr>
              <a:t> </a:t>
            </a:r>
            <a:r>
              <a:rPr lang="en-US" sz="4000" dirty="0" err="1">
                <a:latin typeface="Times New Roman" pitchFamily="18" charset="0"/>
                <a:ea typeface="+mn-ea"/>
              </a:rPr>
              <a:t>kasangkapan</a:t>
            </a:r>
            <a:r>
              <a:rPr lang="en-US" sz="4000" dirty="0">
                <a:latin typeface="Times New Roman" pitchFamily="18" charset="0"/>
                <a:ea typeface="+mn-ea"/>
              </a:rPr>
              <a:t> </a:t>
            </a:r>
            <a:r>
              <a:rPr lang="en-US" sz="4000" dirty="0" err="1">
                <a:latin typeface="Times New Roman" pitchFamily="18" charset="0"/>
                <a:ea typeface="+mn-ea"/>
              </a:rPr>
              <a:t>sa</a:t>
            </a:r>
            <a:r>
              <a:rPr lang="en-US" sz="4000" dirty="0">
                <a:latin typeface="Times New Roman" pitchFamily="18" charset="0"/>
                <a:ea typeface="+mn-ea"/>
              </a:rPr>
              <a:t> </a:t>
            </a:r>
            <a:r>
              <a:rPr lang="en-US" sz="4000" dirty="0" err="1">
                <a:latin typeface="Times New Roman" pitchFamily="18" charset="0"/>
                <a:ea typeface="+mn-ea"/>
              </a:rPr>
              <a:t>pangangasiwa</a:t>
            </a:r>
            <a:r>
              <a:rPr lang="en-US" sz="4000" dirty="0">
                <a:latin typeface="Times New Roman" pitchFamily="18" charset="0"/>
                <a:ea typeface="+mn-ea"/>
              </a:rPr>
              <a:t> ay </a:t>
            </a:r>
            <a:r>
              <a:rPr lang="en-US" sz="4000" dirty="0" err="1">
                <a:latin typeface="Times New Roman" pitchFamily="18" charset="0"/>
                <a:ea typeface="+mn-ea"/>
              </a:rPr>
              <a:t>pinagwiwisikan</a:t>
            </a:r>
            <a:r>
              <a:rPr lang="en-US" sz="4000" dirty="0">
                <a:latin typeface="Times New Roman" pitchFamily="18" charset="0"/>
                <a:ea typeface="+mn-ea"/>
              </a:rPr>
              <a:t> </a:t>
            </a:r>
            <a:r>
              <a:rPr lang="en-US" sz="4000" dirty="0" err="1">
                <a:latin typeface="Times New Roman" pitchFamily="18" charset="0"/>
                <a:ea typeface="+mn-ea"/>
              </a:rPr>
              <a:t>niya</a:t>
            </a:r>
            <a:r>
              <a:rPr lang="en-US" sz="4000" dirty="0">
                <a:latin typeface="Times New Roman" pitchFamily="18" charset="0"/>
                <a:ea typeface="+mn-ea"/>
              </a:rPr>
              <a:t> </a:t>
            </a:r>
            <a:r>
              <a:rPr lang="en-US" sz="4000" dirty="0" err="1">
                <a:solidFill>
                  <a:srgbClr val="FF0000"/>
                </a:solidFill>
                <a:latin typeface="Times New Roman" pitchFamily="18" charset="0"/>
                <a:ea typeface="+mn-ea"/>
              </a:rPr>
              <a:t>ng</a:t>
            </a:r>
            <a:r>
              <a:rPr lang="en-US" sz="4000" dirty="0">
                <a:solidFill>
                  <a:srgbClr val="FF0000"/>
                </a:solidFill>
                <a:latin typeface="Times New Roman" pitchFamily="18" charset="0"/>
                <a:ea typeface="+mn-ea"/>
              </a:rPr>
              <a:t> </a:t>
            </a:r>
            <a:r>
              <a:rPr lang="en-US" sz="4000" dirty="0" err="1">
                <a:solidFill>
                  <a:srgbClr val="FF0000"/>
                </a:solidFill>
                <a:latin typeface="Times New Roman" pitchFamily="18" charset="0"/>
                <a:ea typeface="+mn-ea"/>
              </a:rPr>
              <a:t>dugo</a:t>
            </a:r>
            <a:r>
              <a:rPr lang="en-US" sz="4000" dirty="0">
                <a:solidFill>
                  <a:srgbClr val="FF0000"/>
                </a:solidFill>
                <a:latin typeface="Times New Roman" pitchFamily="18" charset="0"/>
                <a:ea typeface="+mn-ea"/>
              </a:rPr>
              <a:t> </a:t>
            </a:r>
            <a:r>
              <a:rPr lang="en-US" sz="4000" dirty="0" err="1">
                <a:latin typeface="Times New Roman" pitchFamily="18" charset="0"/>
                <a:ea typeface="+mn-ea"/>
              </a:rPr>
              <a:t>sa</a:t>
            </a:r>
            <a:r>
              <a:rPr lang="en-US" sz="4000" dirty="0">
                <a:latin typeface="Times New Roman" pitchFamily="18" charset="0"/>
                <a:ea typeface="+mn-ea"/>
              </a:rPr>
              <a:t> </a:t>
            </a:r>
            <a:r>
              <a:rPr lang="en-US" sz="4000" dirty="0" err="1">
                <a:latin typeface="Times New Roman" pitchFamily="18" charset="0"/>
                <a:ea typeface="+mn-ea"/>
              </a:rPr>
              <a:t>gayon</a:t>
            </a:r>
            <a:r>
              <a:rPr lang="en-US" sz="4000" dirty="0">
                <a:latin typeface="Times New Roman" pitchFamily="18" charset="0"/>
                <a:ea typeface="+mn-ea"/>
              </a:rPr>
              <a:t> ding </a:t>
            </a:r>
            <a:r>
              <a:rPr lang="en-US" sz="4000" dirty="0" err="1">
                <a:latin typeface="Times New Roman" pitchFamily="18" charset="0"/>
                <a:ea typeface="+mn-ea"/>
              </a:rPr>
              <a:t>paraan</a:t>
            </a:r>
            <a:r>
              <a:rPr lang="en-US" sz="4000" dirty="0">
                <a:latin typeface="Times New Roman" pitchFamily="18" charset="0"/>
                <a:ea typeface="+mn-ea"/>
              </a:rPr>
              <a:t>.</a:t>
            </a:r>
          </a:p>
        </p:txBody>
      </p:sp>
      <p:sp>
        <p:nvSpPr>
          <p:cNvPr id="77828"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7829"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6189"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64</a:t>
            </a:r>
          </a:p>
        </p:txBody>
      </p:sp>
      <p:sp>
        <p:nvSpPr>
          <p:cNvPr id="9" name="Rectangle 3"/>
          <p:cNvSpPr>
            <a:spLocks noChangeArrowheads="1"/>
          </p:cNvSpPr>
          <p:nvPr/>
        </p:nvSpPr>
        <p:spPr bwMode="auto">
          <a:xfrm>
            <a:off x="1646238" y="317500"/>
            <a:ext cx="6238875" cy="7874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en-US" sz="2800" i="1">
                <a:latin typeface="Times New Roman" charset="0"/>
              </a:rPr>
              <a:t>Sa kahulugan ng </a:t>
            </a:r>
            <a:r>
              <a:rPr lang="ja-JP" altLang="en-US" sz="2800" i="1">
                <a:solidFill>
                  <a:schemeClr val="tx2"/>
                </a:solidFill>
                <a:latin typeface="Times New Roman" charset="0"/>
              </a:rPr>
              <a:t>“</a:t>
            </a:r>
            <a:r>
              <a:rPr lang="en-US" sz="2800" i="1">
                <a:solidFill>
                  <a:schemeClr val="tx2"/>
                </a:solidFill>
                <a:latin typeface="Times New Roman" charset="0"/>
              </a:rPr>
              <a:t>DUGO</a:t>
            </a:r>
            <a:r>
              <a:rPr lang="ja-JP" altLang="en-US" sz="2800" i="1">
                <a:solidFill>
                  <a:schemeClr val="tx2"/>
                </a:solidFill>
                <a:latin typeface="Times New Roman" charset="0"/>
              </a:rPr>
              <a:t>”</a:t>
            </a:r>
            <a:r>
              <a:rPr lang="en-US" sz="2800" i="1">
                <a:latin typeface="Times New Roman" charset="0"/>
              </a:rPr>
              <a:t>...</a:t>
            </a:r>
            <a:endParaRPr lang="en-US" sz="2400" i="1">
              <a:latin typeface="Times New Roman" charset="0"/>
            </a:endParaRPr>
          </a:p>
          <a:p>
            <a:pPr algn="ctr">
              <a:lnSpc>
                <a:spcPct val="65000"/>
              </a:lnSpc>
              <a:spcBef>
                <a:spcPct val="50000"/>
              </a:spcBef>
            </a:pPr>
            <a:r>
              <a:rPr lang="en-US" sz="2400" i="1">
                <a:latin typeface="Times New Roman" charset="0"/>
              </a:rPr>
              <a:t>Hebreo 9: 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p:cNvSpPr txBox="1">
            <a:spLocks noChangeArrowheads="1"/>
          </p:cNvSpPr>
          <p:nvPr/>
        </p:nvSpPr>
        <p:spPr bwMode="auto">
          <a:xfrm>
            <a:off x="774700" y="1879600"/>
            <a:ext cx="7480300" cy="4111625"/>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5400" baseline="30000">
                <a:solidFill>
                  <a:schemeClr val="folHlink"/>
                </a:solidFill>
                <a:latin typeface="Times New Roman" charset="0"/>
              </a:rPr>
              <a:t>22</a:t>
            </a:r>
            <a:r>
              <a:rPr lang="en-US" sz="4400">
                <a:solidFill>
                  <a:schemeClr val="folHlink"/>
                </a:solidFill>
                <a:latin typeface="Times New Roman" charset="0"/>
              </a:rPr>
              <a:t>At ayon sa kautusan, ay halos masasabi kong lahat ng mga bagay ay nililinis ng dugo, </a:t>
            </a:r>
            <a:r>
              <a:rPr lang="en-US" sz="4400" i="1" u="sng">
                <a:solidFill>
                  <a:schemeClr val="folHlink"/>
                </a:solidFill>
                <a:latin typeface="Times New Roman" charset="0"/>
              </a:rPr>
              <a:t>at maliban na sa pagkabuhos ng dugo ay walang kapatawaran</a:t>
            </a:r>
            <a:r>
              <a:rPr lang="en-US" sz="4400">
                <a:solidFill>
                  <a:schemeClr val="folHlink"/>
                </a:solidFill>
                <a:latin typeface="Times New Roman" charset="0"/>
              </a:rPr>
              <a:t>. </a:t>
            </a:r>
            <a:endParaRPr lang="en-US" sz="4400" i="1" u="sng">
              <a:solidFill>
                <a:schemeClr val="folHlink"/>
              </a:solidFill>
              <a:latin typeface="Times New Roman" charset="0"/>
            </a:endParaRPr>
          </a:p>
        </p:txBody>
      </p:sp>
      <p:sp>
        <p:nvSpPr>
          <p:cNvPr id="7885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885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7213"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65</a:t>
            </a:r>
          </a:p>
        </p:txBody>
      </p:sp>
      <p:sp>
        <p:nvSpPr>
          <p:cNvPr id="8" name="Rectangle 3"/>
          <p:cNvSpPr>
            <a:spLocks noChangeArrowheads="1"/>
          </p:cNvSpPr>
          <p:nvPr/>
        </p:nvSpPr>
        <p:spPr bwMode="auto">
          <a:xfrm>
            <a:off x="1646238" y="317500"/>
            <a:ext cx="6238875" cy="7874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en-US" sz="2800" i="1">
                <a:latin typeface="Times New Roman" charset="0"/>
              </a:rPr>
              <a:t>Sa kahulugan ng </a:t>
            </a:r>
            <a:r>
              <a:rPr lang="ja-JP" altLang="en-US" sz="2800" i="1">
                <a:solidFill>
                  <a:schemeClr val="tx2"/>
                </a:solidFill>
                <a:latin typeface="Times New Roman" charset="0"/>
              </a:rPr>
              <a:t>“</a:t>
            </a:r>
            <a:r>
              <a:rPr lang="en-US" sz="2800" i="1">
                <a:solidFill>
                  <a:schemeClr val="tx2"/>
                </a:solidFill>
                <a:latin typeface="Times New Roman" charset="0"/>
              </a:rPr>
              <a:t>DUGO</a:t>
            </a:r>
            <a:r>
              <a:rPr lang="ja-JP" altLang="en-US" sz="2800" i="1">
                <a:solidFill>
                  <a:schemeClr val="tx2"/>
                </a:solidFill>
                <a:latin typeface="Times New Roman" charset="0"/>
              </a:rPr>
              <a:t>”</a:t>
            </a:r>
            <a:r>
              <a:rPr lang="en-US" sz="2800" i="1">
                <a:latin typeface="Times New Roman" charset="0"/>
              </a:rPr>
              <a:t>...</a:t>
            </a:r>
            <a:endParaRPr lang="en-US" sz="2400" i="1">
              <a:latin typeface="Times New Roman" charset="0"/>
            </a:endParaRPr>
          </a:p>
          <a:p>
            <a:pPr algn="ctr">
              <a:lnSpc>
                <a:spcPct val="65000"/>
              </a:lnSpc>
              <a:spcBef>
                <a:spcPct val="50000"/>
              </a:spcBef>
            </a:pPr>
            <a:r>
              <a:rPr lang="en-US" sz="2400" i="1">
                <a:latin typeface="Times New Roman" charset="0"/>
              </a:rPr>
              <a:t>Hebreo 9: 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Text Box 3"/>
          <p:cNvSpPr txBox="1">
            <a:spLocks noChangeArrowheads="1"/>
          </p:cNvSpPr>
          <p:nvPr/>
        </p:nvSpPr>
        <p:spPr bwMode="auto">
          <a:xfrm>
            <a:off x="787400" y="1879600"/>
            <a:ext cx="7480300" cy="4111625"/>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5400" baseline="30000" dirty="0">
                <a:solidFill>
                  <a:srgbClr val="0000FF"/>
                </a:solidFill>
                <a:latin typeface="Times New Roman" pitchFamily="18" charset="0"/>
                <a:ea typeface="+mn-ea"/>
              </a:rPr>
              <a:t>22</a:t>
            </a:r>
            <a:r>
              <a:rPr lang="en-US" sz="4400" dirty="0">
                <a:solidFill>
                  <a:srgbClr val="0000FF"/>
                </a:solidFill>
                <a:latin typeface="Times New Roman" pitchFamily="18" charset="0"/>
                <a:ea typeface="+mn-ea"/>
              </a:rPr>
              <a:t>At </a:t>
            </a:r>
            <a:r>
              <a:rPr lang="en-US" sz="4400" dirty="0" err="1">
                <a:solidFill>
                  <a:srgbClr val="0000FF"/>
                </a:solidFill>
                <a:latin typeface="Times New Roman" pitchFamily="18" charset="0"/>
                <a:ea typeface="+mn-ea"/>
              </a:rPr>
              <a:t>ayon</a:t>
            </a:r>
            <a:r>
              <a:rPr lang="en-US" sz="4400" dirty="0">
                <a:solidFill>
                  <a:srgbClr val="0000FF"/>
                </a:solidFill>
                <a:latin typeface="Times New Roman" pitchFamily="18" charset="0"/>
                <a:ea typeface="+mn-ea"/>
              </a:rPr>
              <a:t> </a:t>
            </a:r>
            <a:r>
              <a:rPr lang="en-US" sz="4400" dirty="0" err="1">
                <a:solidFill>
                  <a:srgbClr val="0000FF"/>
                </a:solidFill>
                <a:latin typeface="Times New Roman" pitchFamily="18" charset="0"/>
                <a:ea typeface="+mn-ea"/>
              </a:rPr>
              <a:t>sa</a:t>
            </a:r>
            <a:r>
              <a:rPr lang="en-US" sz="4400" dirty="0">
                <a:solidFill>
                  <a:srgbClr val="0000FF"/>
                </a:solidFill>
                <a:latin typeface="Times New Roman" pitchFamily="18" charset="0"/>
                <a:ea typeface="+mn-ea"/>
              </a:rPr>
              <a:t> </a:t>
            </a:r>
            <a:r>
              <a:rPr lang="en-US" sz="4400" dirty="0" err="1">
                <a:solidFill>
                  <a:srgbClr val="0000FF"/>
                </a:solidFill>
                <a:latin typeface="Times New Roman" pitchFamily="18" charset="0"/>
                <a:ea typeface="+mn-ea"/>
              </a:rPr>
              <a:t>kautusan</a:t>
            </a:r>
            <a:r>
              <a:rPr lang="en-US" sz="4400" dirty="0">
                <a:solidFill>
                  <a:srgbClr val="0000FF"/>
                </a:solidFill>
                <a:latin typeface="Times New Roman" pitchFamily="18" charset="0"/>
                <a:ea typeface="+mn-ea"/>
              </a:rPr>
              <a:t>, ay halos </a:t>
            </a:r>
            <a:r>
              <a:rPr lang="en-US" sz="4400" dirty="0" err="1">
                <a:solidFill>
                  <a:srgbClr val="0000FF"/>
                </a:solidFill>
                <a:latin typeface="Times New Roman" pitchFamily="18" charset="0"/>
                <a:ea typeface="+mn-ea"/>
              </a:rPr>
              <a:t>masasabi</a:t>
            </a:r>
            <a:r>
              <a:rPr lang="en-US" sz="4400" dirty="0">
                <a:solidFill>
                  <a:srgbClr val="0000FF"/>
                </a:solidFill>
                <a:latin typeface="Times New Roman" pitchFamily="18" charset="0"/>
                <a:ea typeface="+mn-ea"/>
              </a:rPr>
              <a:t> </a:t>
            </a:r>
            <a:r>
              <a:rPr lang="en-US" sz="4400" dirty="0" err="1">
                <a:solidFill>
                  <a:srgbClr val="0000FF"/>
                </a:solidFill>
                <a:latin typeface="Times New Roman" pitchFamily="18" charset="0"/>
                <a:ea typeface="+mn-ea"/>
              </a:rPr>
              <a:t>kong</a:t>
            </a:r>
            <a:r>
              <a:rPr lang="en-US" sz="4400" dirty="0">
                <a:solidFill>
                  <a:srgbClr val="0000FF"/>
                </a:solidFill>
                <a:latin typeface="Times New Roman" pitchFamily="18" charset="0"/>
                <a:ea typeface="+mn-ea"/>
              </a:rPr>
              <a:t> </a:t>
            </a:r>
            <a:r>
              <a:rPr lang="en-US" sz="4400" dirty="0" err="1">
                <a:solidFill>
                  <a:srgbClr val="0000FF"/>
                </a:solidFill>
                <a:latin typeface="Times New Roman" pitchFamily="18" charset="0"/>
                <a:ea typeface="+mn-ea"/>
              </a:rPr>
              <a:t>lahat</a:t>
            </a:r>
            <a:r>
              <a:rPr lang="en-US" sz="4400" dirty="0">
                <a:solidFill>
                  <a:srgbClr val="0000FF"/>
                </a:solidFill>
                <a:latin typeface="Times New Roman" pitchFamily="18" charset="0"/>
                <a:ea typeface="+mn-ea"/>
              </a:rPr>
              <a:t> </a:t>
            </a:r>
            <a:r>
              <a:rPr lang="en-US" sz="4400" dirty="0" err="1">
                <a:solidFill>
                  <a:srgbClr val="0000FF"/>
                </a:solidFill>
                <a:latin typeface="Times New Roman" pitchFamily="18" charset="0"/>
                <a:ea typeface="+mn-ea"/>
              </a:rPr>
              <a:t>ng</a:t>
            </a:r>
            <a:r>
              <a:rPr lang="en-US" sz="4400" dirty="0">
                <a:solidFill>
                  <a:srgbClr val="0000FF"/>
                </a:solidFill>
                <a:latin typeface="Times New Roman" pitchFamily="18" charset="0"/>
                <a:ea typeface="+mn-ea"/>
              </a:rPr>
              <a:t> </a:t>
            </a:r>
            <a:r>
              <a:rPr lang="en-US" sz="4400" dirty="0" err="1">
                <a:solidFill>
                  <a:srgbClr val="0000FF"/>
                </a:solidFill>
                <a:latin typeface="Times New Roman" pitchFamily="18" charset="0"/>
                <a:ea typeface="+mn-ea"/>
              </a:rPr>
              <a:t>mga</a:t>
            </a:r>
            <a:r>
              <a:rPr lang="en-US" sz="4400" dirty="0">
                <a:solidFill>
                  <a:srgbClr val="0000FF"/>
                </a:solidFill>
                <a:latin typeface="Times New Roman" pitchFamily="18" charset="0"/>
                <a:ea typeface="+mn-ea"/>
              </a:rPr>
              <a:t> </a:t>
            </a:r>
            <a:r>
              <a:rPr lang="en-US" sz="4400" dirty="0" err="1">
                <a:solidFill>
                  <a:srgbClr val="0000FF"/>
                </a:solidFill>
                <a:latin typeface="Times New Roman" pitchFamily="18" charset="0"/>
                <a:ea typeface="+mn-ea"/>
              </a:rPr>
              <a:t>bagay</a:t>
            </a:r>
            <a:r>
              <a:rPr lang="en-US" sz="4400" dirty="0">
                <a:solidFill>
                  <a:srgbClr val="0000FF"/>
                </a:solidFill>
                <a:latin typeface="Times New Roman" pitchFamily="18" charset="0"/>
                <a:ea typeface="+mn-ea"/>
              </a:rPr>
              <a:t> ay </a:t>
            </a:r>
            <a:r>
              <a:rPr lang="en-US" sz="4400" dirty="0" err="1">
                <a:solidFill>
                  <a:srgbClr val="0000FF"/>
                </a:solidFill>
                <a:latin typeface="Times New Roman" pitchFamily="18" charset="0"/>
                <a:ea typeface="+mn-ea"/>
              </a:rPr>
              <a:t>nililinis</a:t>
            </a:r>
            <a:r>
              <a:rPr lang="en-US" sz="4400" dirty="0">
                <a:solidFill>
                  <a:srgbClr val="0000FF"/>
                </a:solidFill>
                <a:latin typeface="Times New Roman" pitchFamily="18" charset="0"/>
                <a:ea typeface="+mn-ea"/>
              </a:rPr>
              <a:t> </a:t>
            </a:r>
            <a:r>
              <a:rPr lang="en-US" sz="4400" dirty="0" err="1">
                <a:solidFill>
                  <a:srgbClr val="0000FF"/>
                </a:solidFill>
                <a:latin typeface="Times New Roman" pitchFamily="18" charset="0"/>
                <a:ea typeface="+mn-ea"/>
              </a:rPr>
              <a:t>ng</a:t>
            </a:r>
            <a:r>
              <a:rPr lang="en-US" sz="4400" dirty="0">
                <a:solidFill>
                  <a:srgbClr val="0000FF"/>
                </a:solidFill>
                <a:latin typeface="Times New Roman" pitchFamily="18" charset="0"/>
                <a:ea typeface="+mn-ea"/>
              </a:rPr>
              <a:t> </a:t>
            </a:r>
            <a:r>
              <a:rPr lang="en-US" sz="4400" dirty="0" err="1">
                <a:solidFill>
                  <a:srgbClr val="0000FF"/>
                </a:solidFill>
                <a:latin typeface="Times New Roman" pitchFamily="18" charset="0"/>
                <a:ea typeface="+mn-ea"/>
              </a:rPr>
              <a:t>dugo</a:t>
            </a:r>
            <a:r>
              <a:rPr lang="en-US" sz="4400" dirty="0">
                <a:solidFill>
                  <a:srgbClr val="0000FF"/>
                </a:solidFill>
                <a:latin typeface="Times New Roman" pitchFamily="18" charset="0"/>
                <a:ea typeface="+mn-ea"/>
              </a:rPr>
              <a:t>, </a:t>
            </a:r>
            <a:r>
              <a:rPr lang="en-US" sz="4400" i="1" u="sng" dirty="0">
                <a:solidFill>
                  <a:schemeClr val="folHlink"/>
                </a:solidFill>
                <a:latin typeface="Times New Roman" pitchFamily="18" charset="0"/>
                <a:ea typeface="+mn-ea"/>
              </a:rPr>
              <a:t>at </a:t>
            </a:r>
            <a:r>
              <a:rPr lang="en-US" sz="4400" i="1" u="sng" dirty="0" err="1">
                <a:solidFill>
                  <a:schemeClr val="folHlink"/>
                </a:solidFill>
                <a:latin typeface="Times New Roman" pitchFamily="18" charset="0"/>
                <a:ea typeface="+mn-ea"/>
              </a:rPr>
              <a:t>maliban</a:t>
            </a:r>
            <a:r>
              <a:rPr lang="en-US" sz="4400" i="1" u="sng" dirty="0">
                <a:solidFill>
                  <a:schemeClr val="folHlink"/>
                </a:solidFill>
                <a:latin typeface="Times New Roman" pitchFamily="18" charset="0"/>
                <a:ea typeface="+mn-ea"/>
              </a:rPr>
              <a:t> </a:t>
            </a:r>
            <a:r>
              <a:rPr lang="en-US" sz="4400" i="1" u="sng" dirty="0" err="1">
                <a:solidFill>
                  <a:schemeClr val="folHlink"/>
                </a:solidFill>
                <a:latin typeface="Times New Roman" pitchFamily="18" charset="0"/>
                <a:ea typeface="+mn-ea"/>
              </a:rPr>
              <a:t>na</a:t>
            </a:r>
            <a:r>
              <a:rPr lang="en-US" sz="4400" i="1" u="sng" dirty="0">
                <a:solidFill>
                  <a:schemeClr val="folHlink"/>
                </a:solidFill>
                <a:latin typeface="Times New Roman" pitchFamily="18" charset="0"/>
                <a:ea typeface="+mn-ea"/>
              </a:rPr>
              <a:t> </a:t>
            </a:r>
            <a:r>
              <a:rPr lang="en-US" sz="4400" i="1" u="sng" dirty="0" err="1">
                <a:solidFill>
                  <a:schemeClr val="folHlink"/>
                </a:solidFill>
                <a:latin typeface="Times New Roman" pitchFamily="18" charset="0"/>
                <a:ea typeface="+mn-ea"/>
              </a:rPr>
              <a:t>sa</a:t>
            </a:r>
            <a:r>
              <a:rPr lang="en-US" sz="4400" i="1" u="sng" dirty="0">
                <a:solidFill>
                  <a:schemeClr val="folHlink"/>
                </a:solidFill>
                <a:latin typeface="Times New Roman" pitchFamily="18" charset="0"/>
                <a:ea typeface="+mn-ea"/>
              </a:rPr>
              <a:t> </a:t>
            </a:r>
            <a:r>
              <a:rPr lang="en-US" sz="4400" i="1" u="sng" dirty="0" err="1">
                <a:solidFill>
                  <a:schemeClr val="folHlink"/>
                </a:solidFill>
                <a:latin typeface="Times New Roman" pitchFamily="18" charset="0"/>
                <a:ea typeface="+mn-ea"/>
              </a:rPr>
              <a:t>pagkabuhos</a:t>
            </a:r>
            <a:r>
              <a:rPr lang="en-US" sz="4400" i="1" u="sng" dirty="0">
                <a:solidFill>
                  <a:schemeClr val="folHlink"/>
                </a:solidFill>
                <a:latin typeface="Times New Roman" pitchFamily="18" charset="0"/>
                <a:ea typeface="+mn-ea"/>
              </a:rPr>
              <a:t> </a:t>
            </a:r>
            <a:r>
              <a:rPr lang="en-US" sz="4400" i="1" u="sng" dirty="0" err="1">
                <a:solidFill>
                  <a:schemeClr val="folHlink"/>
                </a:solidFill>
                <a:latin typeface="Times New Roman" pitchFamily="18" charset="0"/>
                <a:ea typeface="+mn-ea"/>
              </a:rPr>
              <a:t>ng</a:t>
            </a:r>
            <a:r>
              <a:rPr lang="en-US" sz="4400" i="1" u="sng" dirty="0">
                <a:solidFill>
                  <a:schemeClr val="folHlink"/>
                </a:solidFill>
                <a:latin typeface="Times New Roman" pitchFamily="18" charset="0"/>
                <a:ea typeface="+mn-ea"/>
              </a:rPr>
              <a:t> </a:t>
            </a:r>
            <a:r>
              <a:rPr lang="en-US" sz="4400" i="1" u="sng" dirty="0" err="1">
                <a:solidFill>
                  <a:schemeClr val="folHlink"/>
                </a:solidFill>
                <a:latin typeface="Times New Roman" pitchFamily="18" charset="0"/>
                <a:ea typeface="+mn-ea"/>
              </a:rPr>
              <a:t>dugo</a:t>
            </a:r>
            <a:r>
              <a:rPr lang="en-US" sz="4400" i="1" u="sng" dirty="0">
                <a:solidFill>
                  <a:schemeClr val="folHlink"/>
                </a:solidFill>
                <a:latin typeface="Times New Roman" pitchFamily="18" charset="0"/>
                <a:ea typeface="+mn-ea"/>
              </a:rPr>
              <a:t> ay </a:t>
            </a:r>
            <a:r>
              <a:rPr lang="en-US" sz="4400" i="1" u="sng" dirty="0" err="1">
                <a:solidFill>
                  <a:schemeClr val="folHlink"/>
                </a:solidFill>
                <a:latin typeface="Times New Roman" pitchFamily="18" charset="0"/>
                <a:ea typeface="+mn-ea"/>
              </a:rPr>
              <a:t>walang</a:t>
            </a:r>
            <a:r>
              <a:rPr lang="en-US" sz="4400" i="1" u="sng" dirty="0">
                <a:solidFill>
                  <a:schemeClr val="folHlink"/>
                </a:solidFill>
                <a:latin typeface="Times New Roman" pitchFamily="18" charset="0"/>
                <a:ea typeface="+mn-ea"/>
              </a:rPr>
              <a:t> </a:t>
            </a:r>
            <a:r>
              <a:rPr lang="en-US" sz="4400" i="1" u="sng" dirty="0" err="1">
                <a:solidFill>
                  <a:schemeClr val="folHlink"/>
                </a:solidFill>
                <a:latin typeface="Times New Roman" pitchFamily="18" charset="0"/>
                <a:ea typeface="+mn-ea"/>
              </a:rPr>
              <a:t>kapatawaran</a:t>
            </a:r>
            <a:r>
              <a:rPr lang="en-US" sz="4400" i="1" u="sng" dirty="0">
                <a:solidFill>
                  <a:schemeClr val="folHlink"/>
                </a:solidFill>
                <a:latin typeface="Times New Roman" pitchFamily="18" charset="0"/>
                <a:ea typeface="+mn-ea"/>
              </a:rPr>
              <a:t>.</a:t>
            </a:r>
          </a:p>
        </p:txBody>
      </p:sp>
      <p:sp>
        <p:nvSpPr>
          <p:cNvPr id="484357" name="Text Box 5"/>
          <p:cNvSpPr txBox="1">
            <a:spLocks noChangeArrowheads="1"/>
          </p:cNvSpPr>
          <p:nvPr/>
        </p:nvSpPr>
        <p:spPr bwMode="auto">
          <a:xfrm>
            <a:off x="787400" y="4581525"/>
            <a:ext cx="6896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400" i="1" u="sng">
                <a:solidFill>
                  <a:srgbClr val="FF0F07"/>
                </a:solidFill>
                <a:latin typeface="Times New Roman" charset="0"/>
              </a:rPr>
              <a:t>pagkabuhos ng dugo</a:t>
            </a:r>
          </a:p>
        </p:txBody>
      </p:sp>
      <p:sp>
        <p:nvSpPr>
          <p:cNvPr id="79876"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9877"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436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66</a:t>
            </a:r>
          </a:p>
        </p:txBody>
      </p:sp>
      <p:sp>
        <p:nvSpPr>
          <p:cNvPr id="79880"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1" name="Rectangle 3"/>
          <p:cNvSpPr>
            <a:spLocks noChangeArrowheads="1"/>
          </p:cNvSpPr>
          <p:nvPr/>
        </p:nvSpPr>
        <p:spPr bwMode="auto">
          <a:xfrm>
            <a:off x="1646238" y="317500"/>
            <a:ext cx="6238875" cy="7874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en-US" sz="2800" i="1">
                <a:latin typeface="Times New Roman" charset="0"/>
              </a:rPr>
              <a:t>Sa kahulugan ng </a:t>
            </a:r>
            <a:r>
              <a:rPr lang="ja-JP" altLang="en-US" sz="2800" i="1">
                <a:solidFill>
                  <a:schemeClr val="tx2"/>
                </a:solidFill>
                <a:latin typeface="Times New Roman" charset="0"/>
              </a:rPr>
              <a:t>“</a:t>
            </a:r>
            <a:r>
              <a:rPr lang="en-US" sz="2800" i="1">
                <a:solidFill>
                  <a:schemeClr val="tx2"/>
                </a:solidFill>
                <a:latin typeface="Times New Roman" charset="0"/>
              </a:rPr>
              <a:t>DUGO</a:t>
            </a:r>
            <a:r>
              <a:rPr lang="ja-JP" altLang="en-US" sz="2800" i="1">
                <a:solidFill>
                  <a:schemeClr val="tx2"/>
                </a:solidFill>
                <a:latin typeface="Times New Roman" charset="0"/>
              </a:rPr>
              <a:t>”</a:t>
            </a:r>
            <a:r>
              <a:rPr lang="en-US" sz="2800" i="1">
                <a:latin typeface="Times New Roman" charset="0"/>
              </a:rPr>
              <a:t>...</a:t>
            </a:r>
            <a:endParaRPr lang="en-US" sz="2400" i="1">
              <a:latin typeface="Times New Roman" charset="0"/>
            </a:endParaRPr>
          </a:p>
          <a:p>
            <a:pPr algn="ctr">
              <a:lnSpc>
                <a:spcPct val="65000"/>
              </a:lnSpc>
              <a:spcBef>
                <a:spcPct val="50000"/>
              </a:spcBef>
            </a:pPr>
            <a:r>
              <a:rPr lang="en-US" sz="2400" i="1">
                <a:latin typeface="Times New Roman" charset="0"/>
              </a:rPr>
              <a:t>Hebreo 9: 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p:cNvSpPr txBox="1">
            <a:spLocks noChangeArrowheads="1"/>
          </p:cNvSpPr>
          <p:nvPr/>
        </p:nvSpPr>
        <p:spPr bwMode="auto">
          <a:xfrm>
            <a:off x="673100" y="1560513"/>
            <a:ext cx="7773988" cy="5305425"/>
          </a:xfrm>
          <a:prstGeom prst="rect">
            <a:avLst/>
          </a:prstGeom>
          <a:noFill/>
          <a:ln w="9525">
            <a:noFill/>
            <a:miter lim="800000"/>
            <a:headEnd/>
            <a:tailEnd/>
          </a:ln>
          <a:effectLst>
            <a:outerShdw dist="89803" dir="2700000" algn="ctr" rotWithShape="0">
              <a:schemeClr val="bg2"/>
            </a:outerShdw>
          </a:effectLst>
        </p:spPr>
        <p:txBody>
          <a:bodyPr>
            <a:spAutoFit/>
          </a:bodyPr>
          <a:lstStyle/>
          <a:p>
            <a:pPr algn="ctr">
              <a:spcBef>
                <a:spcPct val="50000"/>
              </a:spcBef>
              <a:defRPr/>
            </a:pPr>
            <a:r>
              <a:rPr lang="en-US" sz="5400" baseline="30000" dirty="0">
                <a:solidFill>
                  <a:srgbClr val="EF1F1D"/>
                </a:solidFill>
                <a:latin typeface="Helvetica" charset="0"/>
                <a:ea typeface="+mn-ea"/>
              </a:rPr>
              <a:t>Kung </a:t>
            </a:r>
            <a:r>
              <a:rPr lang="en-US" sz="5400" baseline="30000" dirty="0" err="1">
                <a:solidFill>
                  <a:srgbClr val="EF1F1D"/>
                </a:solidFill>
                <a:latin typeface="Helvetica" charset="0"/>
                <a:ea typeface="+mn-ea"/>
              </a:rPr>
              <a:t>wala</a:t>
            </a:r>
            <a:r>
              <a:rPr lang="en-US" sz="5400" baseline="30000" dirty="0">
                <a:solidFill>
                  <a:srgbClr val="EF1F1D"/>
                </a:solidFill>
                <a:latin typeface="Helvetica" charset="0"/>
                <a:ea typeface="+mn-ea"/>
              </a:rPr>
              <a:t> </a:t>
            </a:r>
            <a:r>
              <a:rPr lang="en-US" sz="5400" baseline="30000" dirty="0" err="1">
                <a:solidFill>
                  <a:srgbClr val="EF1F1D"/>
                </a:solidFill>
                <a:latin typeface="Helvetica" charset="0"/>
                <a:ea typeface="+mn-ea"/>
              </a:rPr>
              <a:t>yung</a:t>
            </a:r>
            <a:r>
              <a:rPr lang="en-US" sz="5400" baseline="30000" dirty="0">
                <a:solidFill>
                  <a:srgbClr val="EF1F1D"/>
                </a:solidFill>
                <a:latin typeface="Helvetica" charset="0"/>
                <a:ea typeface="+mn-ea"/>
              </a:rPr>
              <a:t> </a:t>
            </a:r>
            <a:r>
              <a:rPr lang="en-US" sz="5400" baseline="30000" dirty="0" err="1">
                <a:solidFill>
                  <a:srgbClr val="EF1F1D"/>
                </a:solidFill>
                <a:latin typeface="Helvetica" charset="0"/>
                <a:ea typeface="+mn-ea"/>
              </a:rPr>
              <a:t>alay</a:t>
            </a:r>
            <a:r>
              <a:rPr lang="en-US" sz="5400" baseline="30000" dirty="0">
                <a:solidFill>
                  <a:srgbClr val="EF1F1D"/>
                </a:solidFill>
                <a:latin typeface="Helvetica" charset="0"/>
                <a:ea typeface="+mn-ea"/>
              </a:rPr>
              <a:t>, </a:t>
            </a:r>
            <a:r>
              <a:rPr lang="en-US" sz="5400" baseline="30000" dirty="0" err="1">
                <a:solidFill>
                  <a:srgbClr val="EF1F1D"/>
                </a:solidFill>
                <a:latin typeface="Helvetica" charset="0"/>
                <a:ea typeface="+mn-ea"/>
              </a:rPr>
              <a:t>walang</a:t>
            </a:r>
            <a:r>
              <a:rPr lang="en-US" sz="5400" baseline="30000" dirty="0">
                <a:solidFill>
                  <a:srgbClr val="EF1F1D"/>
                </a:solidFill>
                <a:latin typeface="Helvetica" charset="0"/>
                <a:ea typeface="+mn-ea"/>
              </a:rPr>
              <a:t> </a:t>
            </a:r>
            <a:r>
              <a:rPr lang="en-US" sz="5400" baseline="30000" dirty="0" err="1">
                <a:solidFill>
                  <a:srgbClr val="EF1F1D"/>
                </a:solidFill>
                <a:latin typeface="Helvetica" charset="0"/>
                <a:ea typeface="+mn-ea"/>
              </a:rPr>
              <a:t>kapatawaran</a:t>
            </a:r>
            <a:r>
              <a:rPr lang="en-US" sz="5400" baseline="30000" dirty="0">
                <a:solidFill>
                  <a:srgbClr val="EF1F1D"/>
                </a:solidFill>
                <a:latin typeface="Helvetica" charset="0"/>
                <a:ea typeface="+mn-ea"/>
              </a:rPr>
              <a:t>.</a:t>
            </a:r>
            <a:r>
              <a:rPr lang="en-US" sz="5400" dirty="0">
                <a:solidFill>
                  <a:srgbClr val="EF1F1D"/>
                </a:solidFill>
                <a:latin typeface="Helvetica" charset="0"/>
                <a:ea typeface="+mn-ea"/>
              </a:rPr>
              <a:t> </a:t>
            </a:r>
            <a:r>
              <a:rPr lang="en-US" sz="5400" baseline="30000" dirty="0" err="1">
                <a:solidFill>
                  <a:schemeClr val="folHlink"/>
                </a:solidFill>
                <a:latin typeface="Helvetica" charset="0"/>
                <a:ea typeface="+mn-ea"/>
              </a:rPr>
              <a:t>Ang</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ating</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Panginoon</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ang</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siyang</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nagbigay</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ng</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kahuli-hulihang</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alay</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nung</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nagtungo</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siya</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sa</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Bungo</a:t>
            </a:r>
            <a:r>
              <a:rPr lang="en-US" sz="5400" baseline="30000" dirty="0">
                <a:solidFill>
                  <a:schemeClr val="folHlink"/>
                </a:solidFill>
                <a:latin typeface="Helvetica" charset="0"/>
                <a:ea typeface="+mn-ea"/>
              </a:rPr>
              <a:t> at </a:t>
            </a:r>
            <a:r>
              <a:rPr lang="en-US" sz="5400" baseline="30000" dirty="0" err="1">
                <a:solidFill>
                  <a:schemeClr val="folHlink"/>
                </a:solidFill>
                <a:latin typeface="Helvetica" charset="0"/>
                <a:ea typeface="+mn-ea"/>
              </a:rPr>
              <a:t>nagtagumpay</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sa</a:t>
            </a:r>
            <a:r>
              <a:rPr lang="en-US" sz="5400" baseline="30000" dirty="0">
                <a:solidFill>
                  <a:schemeClr val="folHlink"/>
                </a:solidFill>
                <a:latin typeface="Helvetica" charset="0"/>
                <a:ea typeface="+mn-ea"/>
              </a:rPr>
              <a:t> </a:t>
            </a:r>
            <a:r>
              <a:rPr lang="en-US" sz="5400" baseline="30000" dirty="0" err="1">
                <a:solidFill>
                  <a:schemeClr val="folHlink"/>
                </a:solidFill>
                <a:latin typeface="Helvetica" charset="0"/>
                <a:ea typeface="+mn-ea"/>
              </a:rPr>
              <a:t>kamatayan</a:t>
            </a:r>
            <a:r>
              <a:rPr lang="en-US" sz="5400" baseline="30000" dirty="0">
                <a:solidFill>
                  <a:schemeClr val="folHlink"/>
                </a:solidFill>
                <a:latin typeface="Helvetica" charset="0"/>
                <a:ea typeface="+mn-ea"/>
              </a:rPr>
              <a:t> </a:t>
            </a:r>
            <a:r>
              <a:rPr lang="en-US" sz="5400" i="1" u="sng" dirty="0">
                <a:solidFill>
                  <a:srgbClr val="EF1F1D"/>
                </a:solidFill>
                <a:latin typeface="Helvetica" charset="0"/>
                <a:ea typeface="+mn-ea"/>
              </a:rPr>
              <a:t>ALANGALANG SA ATIN!</a:t>
            </a:r>
          </a:p>
        </p:txBody>
      </p:sp>
      <p:sp>
        <p:nvSpPr>
          <p:cNvPr id="8089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0900"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5389" name="Rectangle 13"/>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endParaRPr lang="en-US">
              <a:effectLst>
                <a:outerShdw blurRad="38100" dist="38100" dir="2700000" algn="tl">
                  <a:srgbClr val="000000"/>
                </a:outerShdw>
              </a:effectLst>
            </a:endParaRPr>
          </a:p>
        </p:txBody>
      </p:sp>
      <p:sp>
        <p:nvSpPr>
          <p:cNvPr id="9" name="Rectangle 3"/>
          <p:cNvSpPr>
            <a:spLocks noChangeArrowheads="1"/>
          </p:cNvSpPr>
          <p:nvPr/>
        </p:nvSpPr>
        <p:spPr bwMode="auto">
          <a:xfrm>
            <a:off x="1608138" y="317500"/>
            <a:ext cx="6238875" cy="7874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lnSpc>
                <a:spcPct val="65000"/>
              </a:lnSpc>
              <a:spcBef>
                <a:spcPct val="50000"/>
              </a:spcBef>
            </a:pPr>
            <a:r>
              <a:rPr lang="en-US" sz="2800" i="1">
                <a:latin typeface="Times New Roman" charset="0"/>
              </a:rPr>
              <a:t>Sa kahulugan ng </a:t>
            </a:r>
            <a:r>
              <a:rPr lang="ja-JP" altLang="en-US" sz="2800" i="1">
                <a:solidFill>
                  <a:schemeClr val="tx2"/>
                </a:solidFill>
                <a:latin typeface="Times New Roman" charset="0"/>
              </a:rPr>
              <a:t>“</a:t>
            </a:r>
            <a:r>
              <a:rPr lang="en-US" sz="2800" i="1">
                <a:solidFill>
                  <a:schemeClr val="tx2"/>
                </a:solidFill>
                <a:latin typeface="Times New Roman" charset="0"/>
              </a:rPr>
              <a:t>DUGO</a:t>
            </a:r>
            <a:r>
              <a:rPr lang="ja-JP" altLang="en-US" sz="2800" i="1">
                <a:solidFill>
                  <a:schemeClr val="tx2"/>
                </a:solidFill>
                <a:latin typeface="Times New Roman" charset="0"/>
              </a:rPr>
              <a:t>”</a:t>
            </a:r>
            <a:r>
              <a:rPr lang="en-US" sz="2800" i="1">
                <a:latin typeface="Times New Roman" charset="0"/>
              </a:rPr>
              <a:t>...</a:t>
            </a:r>
            <a:endParaRPr lang="en-US" sz="2400" i="1">
              <a:latin typeface="Times New Roman" charset="0"/>
            </a:endParaRPr>
          </a:p>
          <a:p>
            <a:pPr algn="ctr">
              <a:lnSpc>
                <a:spcPct val="65000"/>
              </a:lnSpc>
              <a:spcBef>
                <a:spcPct val="50000"/>
              </a:spcBef>
            </a:pPr>
            <a:r>
              <a:rPr lang="en-US" sz="2400" i="1">
                <a:latin typeface="Times New Roman" charset="0"/>
              </a:rPr>
              <a:t>Hebreo 9: 15-22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78" descr="Slid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231" name="Rectangle 63"/>
          <p:cNvSpPr>
            <a:spLocks noChangeArrowheads="1"/>
          </p:cNvSpPr>
          <p:nvPr/>
        </p:nvSpPr>
        <p:spPr bwMode="auto">
          <a:xfrm>
            <a:off x="0" y="0"/>
            <a:ext cx="9144000" cy="5556250"/>
          </a:xfrm>
          <a:prstGeom prst="rect">
            <a:avLst/>
          </a:prstGeom>
          <a:solidFill>
            <a:schemeClr val="bg2">
              <a:alpha val="50000"/>
            </a:schemeClr>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US">
              <a:effectLst>
                <a:outerShdw blurRad="38100" dist="38100" dir="2700000" algn="tl">
                  <a:srgbClr val="000000"/>
                </a:outerShdw>
              </a:effectLst>
            </a:endParaRPr>
          </a:p>
        </p:txBody>
      </p:sp>
      <p:sp>
        <p:nvSpPr>
          <p:cNvPr id="5191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917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917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917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918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519188" name="Rectangle 20"/>
          <p:cNvSpPr>
            <a:spLocks noChangeArrowheads="1"/>
          </p:cNvSpPr>
          <p:nvPr/>
        </p:nvSpPr>
        <p:spPr bwMode="auto">
          <a:xfrm>
            <a:off x="938213" y="26558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13:15</a:t>
            </a:r>
          </a:p>
        </p:txBody>
      </p:sp>
      <p:sp>
        <p:nvSpPr>
          <p:cNvPr id="519189" name="Rectangle 21"/>
          <p:cNvSpPr>
            <a:spLocks noChangeArrowheads="1"/>
          </p:cNvSpPr>
          <p:nvPr/>
        </p:nvSpPr>
        <p:spPr bwMode="auto">
          <a:xfrm>
            <a:off x="1065213" y="387350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12:1</a:t>
            </a:r>
          </a:p>
        </p:txBody>
      </p:sp>
      <p:sp>
        <p:nvSpPr>
          <p:cNvPr id="519193" name="Rectangle 25"/>
          <p:cNvSpPr>
            <a:spLocks noChangeArrowheads="1"/>
          </p:cNvSpPr>
          <p:nvPr/>
        </p:nvSpPr>
        <p:spPr bwMode="auto">
          <a:xfrm>
            <a:off x="3884613" y="387667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dirty="0">
                <a:latin typeface="Helvetica" charset="0"/>
                <a:ea typeface="+mn-ea"/>
              </a:rPr>
              <a:t>Gen 12:2</a:t>
            </a:r>
          </a:p>
        </p:txBody>
      </p:sp>
      <p:sp>
        <p:nvSpPr>
          <p:cNvPr id="519194" name="Rectangle 26"/>
          <p:cNvSpPr>
            <a:spLocks noChangeArrowheads="1"/>
          </p:cNvSpPr>
          <p:nvPr/>
        </p:nvSpPr>
        <p:spPr bwMode="auto">
          <a:xfrm>
            <a:off x="6551613" y="3884613"/>
            <a:ext cx="1487487"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12:3</a:t>
            </a:r>
          </a:p>
        </p:txBody>
      </p:sp>
      <p:sp>
        <p:nvSpPr>
          <p:cNvPr id="519195" name="Rectangle 27"/>
          <p:cNvSpPr>
            <a:spLocks noChangeArrowheads="1"/>
          </p:cNvSpPr>
          <p:nvPr/>
        </p:nvSpPr>
        <p:spPr bwMode="auto">
          <a:xfrm>
            <a:off x="3402013" y="2647950"/>
            <a:ext cx="22256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13:14-16</a:t>
            </a:r>
          </a:p>
        </p:txBody>
      </p:sp>
      <p:sp>
        <p:nvSpPr>
          <p:cNvPr id="519196" name="Rectangle 28"/>
          <p:cNvSpPr>
            <a:spLocks noChangeArrowheads="1"/>
          </p:cNvSpPr>
          <p:nvPr/>
        </p:nvSpPr>
        <p:spPr bwMode="auto">
          <a:xfrm>
            <a:off x="6264275" y="2657475"/>
            <a:ext cx="16891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Gen 15:9-18</a:t>
            </a:r>
          </a:p>
        </p:txBody>
      </p:sp>
      <p:grpSp>
        <p:nvGrpSpPr>
          <p:cNvPr id="2" name="Group 70"/>
          <p:cNvGrpSpPr>
            <a:grpSpLocks/>
          </p:cNvGrpSpPr>
          <p:nvPr/>
        </p:nvGrpSpPr>
        <p:grpSpPr bwMode="auto">
          <a:xfrm>
            <a:off x="735013" y="4224338"/>
            <a:ext cx="1852612" cy="1674812"/>
            <a:chOff x="463" y="2789"/>
            <a:chExt cx="1167" cy="1055"/>
          </a:xfrm>
        </p:grpSpPr>
        <p:sp>
          <p:nvSpPr>
            <p:cNvPr id="519181" name="Rectangle 13"/>
            <p:cNvSpPr>
              <a:spLocks noChangeArrowheads="1"/>
            </p:cNvSpPr>
            <p:nvPr/>
          </p:nvSpPr>
          <p:spPr bwMode="auto">
            <a:xfrm>
              <a:off x="556" y="3305"/>
              <a:ext cx="989" cy="3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latin typeface="HallmarkeCondBold" charset="0"/>
                  <a:ea typeface="+mn-ea"/>
                </a:rPr>
                <a:t>  </a:t>
              </a:r>
              <a:r>
                <a:rPr lang="en-US" sz="2800" dirty="0" err="1">
                  <a:latin typeface="HallmarkeCondBold" charset="0"/>
                  <a:ea typeface="+mn-ea"/>
                </a:rPr>
                <a:t>Lupa</a:t>
              </a:r>
              <a:endParaRPr lang="en-US" sz="2800" dirty="0">
                <a:latin typeface="HallmarkeCondBold" charset="0"/>
                <a:ea typeface="+mn-ea"/>
              </a:endParaRPr>
            </a:p>
          </p:txBody>
        </p:sp>
        <p:sp>
          <p:nvSpPr>
            <p:cNvPr id="519190" name="Rectangle 22"/>
            <p:cNvSpPr>
              <a:spLocks noChangeArrowheads="1"/>
            </p:cNvSpPr>
            <p:nvPr/>
          </p:nvSpPr>
          <p:spPr bwMode="auto">
            <a:xfrm>
              <a:off x="463" y="3596"/>
              <a:ext cx="1167" cy="248"/>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Deut 30: 1-10</a:t>
              </a:r>
            </a:p>
          </p:txBody>
        </p:sp>
        <p:sp>
          <p:nvSpPr>
            <p:cNvPr id="519198" name="Line 30"/>
            <p:cNvSpPr>
              <a:spLocks noChangeShapeType="1"/>
            </p:cNvSpPr>
            <p:nvPr/>
          </p:nvSpPr>
          <p:spPr bwMode="auto">
            <a:xfrm flipV="1">
              <a:off x="1051" y="2789"/>
              <a:ext cx="1" cy="547"/>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3" name="Group 71"/>
          <p:cNvGrpSpPr>
            <a:grpSpLocks/>
          </p:cNvGrpSpPr>
          <p:nvPr/>
        </p:nvGrpSpPr>
        <p:grpSpPr bwMode="auto">
          <a:xfrm>
            <a:off x="3600450" y="4167188"/>
            <a:ext cx="1949450" cy="1739900"/>
            <a:chOff x="2268" y="2753"/>
            <a:chExt cx="1228" cy="1096"/>
          </a:xfrm>
        </p:grpSpPr>
        <p:sp>
          <p:nvSpPr>
            <p:cNvPr id="519184" name="Rectangle 16"/>
            <p:cNvSpPr>
              <a:spLocks noChangeArrowheads="1"/>
            </p:cNvSpPr>
            <p:nvPr/>
          </p:nvSpPr>
          <p:spPr bwMode="auto">
            <a:xfrm>
              <a:off x="2397" y="3306"/>
              <a:ext cx="1099" cy="3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a:latin typeface="HallmarkeCondBold" charset="0"/>
                  <a:ea typeface="+mn-ea"/>
                </a:rPr>
                <a:t>Ni David</a:t>
              </a:r>
            </a:p>
          </p:txBody>
        </p:sp>
        <p:sp>
          <p:nvSpPr>
            <p:cNvPr id="519191" name="Rectangle 23"/>
            <p:cNvSpPr>
              <a:spLocks noChangeArrowheads="1"/>
            </p:cNvSpPr>
            <p:nvPr/>
          </p:nvSpPr>
          <p:spPr bwMode="auto">
            <a:xfrm>
              <a:off x="2268" y="3601"/>
              <a:ext cx="1209" cy="248"/>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2 Sam 7: 4-16</a:t>
              </a:r>
            </a:p>
          </p:txBody>
        </p:sp>
        <p:sp>
          <p:nvSpPr>
            <p:cNvPr id="519199" name="Line 31"/>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grpSp>
        <p:nvGrpSpPr>
          <p:cNvPr id="4" name="Group 72"/>
          <p:cNvGrpSpPr>
            <a:grpSpLocks/>
          </p:cNvGrpSpPr>
          <p:nvPr/>
        </p:nvGrpSpPr>
        <p:grpSpPr bwMode="auto">
          <a:xfrm>
            <a:off x="6494463" y="4186238"/>
            <a:ext cx="1752600" cy="1725612"/>
            <a:chOff x="4091" y="2765"/>
            <a:chExt cx="1104" cy="1087"/>
          </a:xfrm>
        </p:grpSpPr>
        <p:sp>
          <p:nvSpPr>
            <p:cNvPr id="519185" name="Rectangle 17"/>
            <p:cNvSpPr>
              <a:spLocks noChangeArrowheads="1"/>
            </p:cNvSpPr>
            <p:nvPr/>
          </p:nvSpPr>
          <p:spPr bwMode="auto">
            <a:xfrm>
              <a:off x="4283" y="3305"/>
              <a:ext cx="725" cy="325"/>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defRPr/>
              </a:pPr>
              <a:r>
                <a:rPr lang="en-US" sz="2800" dirty="0" err="1">
                  <a:latin typeface="HallmarkeCondBold" charset="0"/>
                  <a:ea typeface="+mn-ea"/>
                </a:rPr>
                <a:t>Bago</a:t>
              </a:r>
              <a:endParaRPr lang="en-US" sz="2800" dirty="0">
                <a:latin typeface="HallmarkeCondBold" charset="0"/>
                <a:ea typeface="+mn-ea"/>
              </a:endParaRPr>
            </a:p>
          </p:txBody>
        </p:sp>
        <p:sp>
          <p:nvSpPr>
            <p:cNvPr id="519192" name="Rectangle 24"/>
            <p:cNvSpPr>
              <a:spLocks noChangeArrowheads="1"/>
            </p:cNvSpPr>
            <p:nvPr/>
          </p:nvSpPr>
          <p:spPr bwMode="auto">
            <a:xfrm>
              <a:off x="4091" y="3604"/>
              <a:ext cx="1104" cy="248"/>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defRPr/>
              </a:pPr>
              <a:r>
                <a:rPr lang="en-US" sz="2000">
                  <a:latin typeface="Helvetica" charset="0"/>
                  <a:ea typeface="+mn-ea"/>
                </a:rPr>
                <a:t>Jer 31:31-34</a:t>
              </a:r>
            </a:p>
          </p:txBody>
        </p:sp>
        <p:sp>
          <p:nvSpPr>
            <p:cNvPr id="519200" name="Line 32"/>
            <p:cNvSpPr>
              <a:spLocks noChangeShapeType="1"/>
            </p:cNvSpPr>
            <p:nvPr/>
          </p:nvSpPr>
          <p:spPr bwMode="auto">
            <a:xfrm flipH="1">
              <a:off x="4576" y="2765"/>
              <a:ext cx="0" cy="565"/>
            </a:xfrm>
            <a:prstGeom prst="line">
              <a:avLst/>
            </a:prstGeom>
            <a:noFill/>
            <a:ln w="76200" cmpd="tri">
              <a:solidFill>
                <a:schemeClr val="hlink"/>
              </a:solidFill>
              <a:round/>
              <a:headEnd/>
              <a:tailEnd/>
            </a:ln>
            <a:effectLst>
              <a:outerShdw dist="81320" dir="2319588"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519201" name="Rectangle 33"/>
          <p:cNvSpPr>
            <a:spLocks noChangeArrowheads="1"/>
          </p:cNvSpPr>
          <p:nvPr/>
        </p:nvSpPr>
        <p:spPr bwMode="auto">
          <a:xfrm>
            <a:off x="2649538" y="4594225"/>
            <a:ext cx="3821112" cy="3937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defRPr/>
            </a:pPr>
            <a:r>
              <a:rPr lang="en-US" sz="2000" i="1">
                <a:solidFill>
                  <a:schemeClr val="folHlink"/>
                </a:solidFill>
                <a:latin typeface="Helvetica" charset="0"/>
                <a:ea typeface="+mn-ea"/>
              </a:rPr>
              <a:t>The Amplified Subcovenants</a:t>
            </a:r>
          </a:p>
        </p:txBody>
      </p:sp>
      <p:sp>
        <p:nvSpPr>
          <p:cNvPr id="519215" name="AutoShape 47"/>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dist="53882" dir="2700000" algn="ctr" rotWithShape="0">
              <a:schemeClr val="bg2"/>
            </a:outerShdw>
          </a:effectLst>
        </p:spPr>
        <p:txBody>
          <a:bodyPr wrap="none" anchor="ctr"/>
          <a:lstStyle/>
          <a:p>
            <a:pPr algn="ctr"/>
            <a:endParaRPr lang="en-US" b="0">
              <a:solidFill>
                <a:srgbClr val="9C0031"/>
              </a:solidFill>
            </a:endParaRPr>
          </a:p>
        </p:txBody>
      </p:sp>
      <p:sp>
        <p:nvSpPr>
          <p:cNvPr id="519216" name="AutoShape 48"/>
          <p:cNvSpPr>
            <a:spLocks noChangeArrowheads="1"/>
          </p:cNvSpPr>
          <p:nvPr/>
        </p:nvSpPr>
        <p:spPr bwMode="auto">
          <a:xfrm>
            <a:off x="539750" y="2178050"/>
            <a:ext cx="8213725" cy="944563"/>
          </a:xfrm>
          <a:prstGeom prst="roundRect">
            <a:avLst>
              <a:gd name="adj" fmla="val 16667"/>
            </a:avLst>
          </a:prstGeom>
          <a:noFill/>
          <a:ln w="76200">
            <a:solidFill>
              <a:schemeClr val="folHlink"/>
            </a:solidFill>
            <a:round/>
            <a:headEnd/>
            <a:tailEnd/>
          </a:ln>
          <a:effectLst>
            <a:outerShdw dist="53882" dir="2700000" algn="ctr" rotWithShape="0">
              <a:schemeClr val="bg2"/>
            </a:outerShdw>
          </a:effectLst>
        </p:spPr>
        <p:txBody>
          <a:bodyPr wrap="none" anchor="ctr"/>
          <a:lstStyle/>
          <a:p>
            <a:pPr algn="ctr"/>
            <a:endParaRPr lang="en-US" b="0">
              <a:solidFill>
                <a:srgbClr val="9C0031"/>
              </a:solidFill>
            </a:endParaRPr>
          </a:p>
        </p:txBody>
      </p:sp>
      <p:sp>
        <p:nvSpPr>
          <p:cNvPr id="519217" name="AutoShape 49"/>
          <p:cNvSpPr>
            <a:spLocks noChangeArrowheads="1"/>
          </p:cNvSpPr>
          <p:nvPr/>
        </p:nvSpPr>
        <p:spPr bwMode="auto">
          <a:xfrm>
            <a:off x="534988" y="4586288"/>
            <a:ext cx="8213725" cy="1566862"/>
          </a:xfrm>
          <a:prstGeom prst="roundRect">
            <a:avLst>
              <a:gd name="adj" fmla="val 16667"/>
            </a:avLst>
          </a:prstGeom>
          <a:noFill/>
          <a:ln w="76200">
            <a:solidFill>
              <a:schemeClr val="folHlink"/>
            </a:solidFill>
            <a:round/>
            <a:headEnd/>
            <a:tailEnd/>
          </a:ln>
          <a:effectLst>
            <a:outerShdw dist="53882" dir="2700000" algn="ctr" rotWithShape="0">
              <a:schemeClr val="bg2"/>
            </a:outerShdw>
          </a:effectLst>
        </p:spPr>
        <p:txBody>
          <a:bodyPr wrap="none" anchor="ctr"/>
          <a:lstStyle/>
          <a:p>
            <a:pPr algn="ctr"/>
            <a:endParaRPr lang="en-US" b="0">
              <a:solidFill>
                <a:srgbClr val="9C0031"/>
              </a:solidFill>
            </a:endParaRPr>
          </a:p>
        </p:txBody>
      </p:sp>
      <p:sp>
        <p:nvSpPr>
          <p:cNvPr id="519218" name="AutoShape 50"/>
          <p:cNvSpPr>
            <a:spLocks noChangeArrowheads="1"/>
          </p:cNvSpPr>
          <p:nvPr/>
        </p:nvSpPr>
        <p:spPr bwMode="auto">
          <a:xfrm>
            <a:off x="531813" y="641350"/>
            <a:ext cx="2012950" cy="1295400"/>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endParaRPr lang="en-US" b="0">
              <a:solidFill>
                <a:srgbClr val="9C0031"/>
              </a:solidFill>
            </a:endParaRPr>
          </a:p>
        </p:txBody>
      </p:sp>
      <p:sp>
        <p:nvSpPr>
          <p:cNvPr id="519219" name="AutoShape 51"/>
          <p:cNvSpPr>
            <a:spLocks noChangeArrowheads="1"/>
          </p:cNvSpPr>
          <p:nvPr/>
        </p:nvSpPr>
        <p:spPr bwMode="auto">
          <a:xfrm>
            <a:off x="6554788" y="592138"/>
            <a:ext cx="2187575" cy="1295400"/>
          </a:xfrm>
          <a:prstGeom prst="roundRect">
            <a:avLst>
              <a:gd name="adj" fmla="val 16667"/>
            </a:avLst>
          </a:prstGeom>
          <a:noFill/>
          <a:ln w="38100">
            <a:solidFill>
              <a:schemeClr val="folHlink"/>
            </a:solidFill>
            <a:round/>
            <a:headEnd/>
            <a:tailEnd/>
          </a:ln>
          <a:effectLst>
            <a:outerShdw dist="53882" dir="2700000" algn="ctr" rotWithShape="0">
              <a:schemeClr val="bg2"/>
            </a:outerShdw>
          </a:effectLst>
        </p:spPr>
        <p:txBody>
          <a:bodyPr wrap="none" anchor="ctr"/>
          <a:lstStyle/>
          <a:p>
            <a:pPr algn="ctr"/>
            <a:endParaRPr lang="en-US" b="0">
              <a:solidFill>
                <a:srgbClr val="9C0031"/>
              </a:solidFill>
            </a:endParaRPr>
          </a:p>
        </p:txBody>
      </p:sp>
      <p:sp>
        <p:nvSpPr>
          <p:cNvPr id="519220" name="Text Box 52"/>
          <p:cNvSpPr txBox="1">
            <a:spLocks noChangeArrowheads="1"/>
          </p:cNvSpPr>
          <p:nvPr/>
        </p:nvSpPr>
        <p:spPr bwMode="auto">
          <a:xfrm>
            <a:off x="4699000" y="68263"/>
            <a:ext cx="4073525" cy="393700"/>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dirty="0">
                <a:solidFill>
                  <a:srgbClr val="FFFF00"/>
                </a:solidFill>
                <a:latin typeface="Comic Sans MS" pitchFamily="66" charset="0"/>
                <a:ea typeface="+mn-ea"/>
              </a:rPr>
              <a:t>TULONG SA PAG-ARAL #14 &amp; #32</a:t>
            </a:r>
          </a:p>
        </p:txBody>
      </p:sp>
      <p:sp>
        <p:nvSpPr>
          <p:cNvPr id="81946" name="Text Box 5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81947" name="Text Box 6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9242" name="AutoShape 74"/>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9243" name="AutoShape 75"/>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9244" name="AutoShape 76"/>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9245" name="AutoShape 77"/>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519222" name="Rectangle 5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9225"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68</a:t>
            </a:r>
          </a:p>
        </p:txBody>
      </p:sp>
      <p:sp>
        <p:nvSpPr>
          <p:cNvPr id="81954" name="Text Box 59"/>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519229" name="Rectangle 61"/>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58" name="Rectangle 1028"/>
          <p:cNvSpPr>
            <a:spLocks noChangeArrowheads="1"/>
          </p:cNvSpPr>
          <p:nvPr/>
        </p:nvSpPr>
        <p:spPr bwMode="auto">
          <a:xfrm>
            <a:off x="2735263" y="715963"/>
            <a:ext cx="3636962" cy="576262"/>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4000" i="1">
                <a:solidFill>
                  <a:schemeClr val="tx2"/>
                </a:solidFill>
                <a:latin typeface="Kosher-Normal" charset="0"/>
              </a:rPr>
              <a:t>TIPAN NI ABRAHAM</a:t>
            </a:r>
            <a:endParaRPr lang="en-US" sz="4400" i="1">
              <a:solidFill>
                <a:schemeClr val="tx2"/>
              </a:solidFill>
              <a:latin typeface="Kosher-Normal" charset="0"/>
            </a:endParaRPr>
          </a:p>
        </p:txBody>
      </p:sp>
      <p:sp>
        <p:nvSpPr>
          <p:cNvPr id="59" name="Rectangle 1029"/>
          <p:cNvSpPr>
            <a:spLocks noChangeArrowheads="1"/>
          </p:cNvSpPr>
          <p:nvPr/>
        </p:nvSpPr>
        <p:spPr bwMode="auto">
          <a:xfrm>
            <a:off x="255588" y="681038"/>
            <a:ext cx="2276475" cy="11842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defRPr/>
            </a:pPr>
            <a:r>
              <a:rPr lang="en-US" sz="2400" dirty="0" err="1">
                <a:solidFill>
                  <a:srgbClr val="FD2558"/>
                </a:solidFill>
                <a:latin typeface="Helvetica" charset="0"/>
                <a:ea typeface="+mn-ea"/>
              </a:rPr>
              <a:t>Ang</a:t>
            </a:r>
            <a:r>
              <a:rPr lang="en-US" sz="2400" dirty="0">
                <a:solidFill>
                  <a:srgbClr val="FD2558"/>
                </a:solidFill>
                <a:latin typeface="Helvetica" charset="0"/>
                <a:ea typeface="+mn-ea"/>
              </a:rPr>
              <a:t> </a:t>
            </a:r>
            <a:r>
              <a:rPr lang="en-US" sz="2400" dirty="0" err="1">
                <a:solidFill>
                  <a:srgbClr val="FD2558"/>
                </a:solidFill>
                <a:latin typeface="Helvetica" charset="0"/>
                <a:ea typeface="+mn-ea"/>
              </a:rPr>
              <a:t>Tawag</a:t>
            </a:r>
            <a:r>
              <a:rPr lang="en-US" sz="2400" dirty="0">
                <a:solidFill>
                  <a:srgbClr val="FD2558"/>
                </a:solidFill>
                <a:latin typeface="Helvetica" charset="0"/>
                <a:ea typeface="+mn-ea"/>
              </a:rPr>
              <a:t>     </a:t>
            </a:r>
            <a:r>
              <a:rPr lang="en-US" sz="2400" dirty="0" err="1">
                <a:solidFill>
                  <a:srgbClr val="FD2558"/>
                </a:solidFill>
                <a:latin typeface="Helvetica" charset="0"/>
                <a:ea typeface="+mn-ea"/>
              </a:rPr>
              <a:t>kay</a:t>
            </a:r>
            <a:r>
              <a:rPr lang="en-US" sz="2400" dirty="0">
                <a:solidFill>
                  <a:srgbClr val="FD2558"/>
                </a:solidFill>
                <a:latin typeface="Helvetica" charset="0"/>
                <a:ea typeface="+mn-ea"/>
              </a:rPr>
              <a:t> Abraham        </a:t>
            </a:r>
            <a:r>
              <a:rPr lang="en-US" sz="2400" dirty="0">
                <a:latin typeface="Helvetica" charset="0"/>
                <a:ea typeface="+mn-ea"/>
              </a:rPr>
              <a:t> Gen 12:1-3</a:t>
            </a:r>
          </a:p>
        </p:txBody>
      </p:sp>
      <p:sp>
        <p:nvSpPr>
          <p:cNvPr id="60" name="Text Box 1039"/>
          <p:cNvSpPr txBox="1">
            <a:spLocks noChangeArrowheads="1"/>
          </p:cNvSpPr>
          <p:nvPr/>
        </p:nvSpPr>
        <p:spPr bwMode="auto">
          <a:xfrm>
            <a:off x="6635750" y="649288"/>
            <a:ext cx="2193925" cy="1187450"/>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D2558"/>
                </a:solidFill>
                <a:latin typeface="Helvetica" charset="0"/>
              </a:rPr>
              <a:t>Ang</a:t>
            </a:r>
          </a:p>
          <a:p>
            <a:r>
              <a:rPr lang="en-US" sz="2400">
                <a:solidFill>
                  <a:srgbClr val="FD2558"/>
                </a:solidFill>
                <a:latin typeface="Helvetica" charset="0"/>
              </a:rPr>
              <a:t>Tipan</a:t>
            </a:r>
          </a:p>
          <a:p>
            <a:r>
              <a:rPr lang="en-US" sz="2400">
                <a:latin typeface="Helvetica" charset="0"/>
              </a:rPr>
              <a:t>Gen 15:9-18</a:t>
            </a:r>
            <a:endParaRPr lang="en-US" sz="2000" b="0"/>
          </a:p>
        </p:txBody>
      </p:sp>
      <p:sp>
        <p:nvSpPr>
          <p:cNvPr id="61" name="Rectangle 29"/>
          <p:cNvSpPr>
            <a:spLocks noChangeArrowheads="1"/>
          </p:cNvSpPr>
          <p:nvPr/>
        </p:nvSpPr>
        <p:spPr bwMode="auto">
          <a:xfrm>
            <a:off x="5668963" y="2438400"/>
            <a:ext cx="3475037"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PASUBALI</a:t>
            </a:r>
          </a:p>
        </p:txBody>
      </p:sp>
      <p:sp>
        <p:nvSpPr>
          <p:cNvPr id="62" name="Rectangle 28"/>
          <p:cNvSpPr>
            <a:spLocks noChangeArrowheads="1"/>
          </p:cNvSpPr>
          <p:nvPr/>
        </p:nvSpPr>
        <p:spPr bwMode="auto">
          <a:xfrm>
            <a:off x="3698875" y="2422525"/>
            <a:ext cx="2195513"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a:solidFill>
                  <a:schemeClr val="folHlink"/>
                </a:solidFill>
                <a:effectLst>
                  <a:outerShdw blurRad="38100" dist="38100" dir="2700000" algn="tl">
                    <a:srgbClr val="000000"/>
                  </a:outerShdw>
                </a:effectLst>
                <a:latin typeface="Helvetica" charset="0"/>
              </a:rPr>
              <a:t>LITERAL</a:t>
            </a:r>
          </a:p>
        </p:txBody>
      </p:sp>
      <p:sp>
        <p:nvSpPr>
          <p:cNvPr id="63" name="Rectangle 27"/>
          <p:cNvSpPr>
            <a:spLocks noChangeArrowheads="1"/>
          </p:cNvSpPr>
          <p:nvPr/>
        </p:nvSpPr>
        <p:spPr bwMode="auto">
          <a:xfrm>
            <a:off x="533400" y="2443163"/>
            <a:ext cx="4114800"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effectLst>
                  <a:outerShdw blurRad="38100" dist="38100" dir="2700000" algn="tl">
                    <a:srgbClr val="000000"/>
                  </a:outerShdw>
                </a:effectLst>
                <a:latin typeface="Helvetica" charset="0"/>
              </a:rPr>
              <a:t>WALANG KATAPUSAN</a:t>
            </a:r>
          </a:p>
        </p:txBody>
      </p:sp>
      <p:sp>
        <p:nvSpPr>
          <p:cNvPr id="64" name="Rectangle 6"/>
          <p:cNvSpPr>
            <a:spLocks noChangeArrowheads="1"/>
          </p:cNvSpPr>
          <p:nvPr/>
        </p:nvSpPr>
        <p:spPr bwMode="auto">
          <a:xfrm>
            <a:off x="1147763" y="3540125"/>
            <a:ext cx="1573212"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LUPA</a:t>
            </a:r>
          </a:p>
        </p:txBody>
      </p:sp>
      <p:sp>
        <p:nvSpPr>
          <p:cNvPr id="65" name="Rectangle 15"/>
          <p:cNvSpPr>
            <a:spLocks noChangeArrowheads="1"/>
          </p:cNvSpPr>
          <p:nvPr/>
        </p:nvSpPr>
        <p:spPr bwMode="auto">
          <a:xfrm>
            <a:off x="3884613" y="3519488"/>
            <a:ext cx="1571625"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BINHI</a:t>
            </a:r>
          </a:p>
        </p:txBody>
      </p:sp>
      <p:sp>
        <p:nvSpPr>
          <p:cNvPr id="66" name="Rectangle 16"/>
          <p:cNvSpPr>
            <a:spLocks noChangeArrowheads="1"/>
          </p:cNvSpPr>
          <p:nvPr/>
        </p:nvSpPr>
        <p:spPr bwMode="auto">
          <a:xfrm>
            <a:off x="6461125" y="3535363"/>
            <a:ext cx="2487613"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effectLst>
                  <a:outerShdw blurRad="38100" dist="38100" dir="2700000" algn="tl">
                    <a:srgbClr val="000000"/>
                  </a:outerShdw>
                </a:effectLst>
                <a:latin typeface="Helvetica" charset="0"/>
              </a:rPr>
              <a:t>BIYAYA</a:t>
            </a:r>
          </a:p>
        </p:txBody>
      </p:sp>
      <p:sp>
        <p:nvSpPr>
          <p:cNvPr id="67" name="Rectangle 1053"/>
          <p:cNvSpPr>
            <a:spLocks noChangeArrowheads="1"/>
          </p:cNvSpPr>
          <p:nvPr/>
        </p:nvSpPr>
        <p:spPr bwMode="auto">
          <a:xfrm>
            <a:off x="315913" y="6176963"/>
            <a:ext cx="8634412" cy="454025"/>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a:solidFill>
                  <a:srgbClr val="FFFF39"/>
                </a:solidFill>
                <a:effectLst>
                  <a:outerShdw blurRad="38100" dist="38100" dir="2700000" algn="tl">
                    <a:srgbClr val="000000"/>
                  </a:outerShdw>
                </a:effectLst>
                <a:latin typeface="Helvetica" charset="0"/>
              </a:rPr>
              <a:t>Ang Pinaka-</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gulugud</a:t>
            </a:r>
            <a:r>
              <a:rPr lang="ja-JP" altLang="en-US" sz="2400" i="1">
                <a:solidFill>
                  <a:srgbClr val="FFFF39"/>
                </a:solidFill>
                <a:effectLst>
                  <a:outerShdw blurRad="38100" dist="38100" dir="2700000" algn="tl">
                    <a:srgbClr val="000000"/>
                  </a:outerShdw>
                </a:effectLst>
                <a:latin typeface="Helvetica" charset="0"/>
              </a:rPr>
              <a:t>”</a:t>
            </a:r>
            <a:r>
              <a:rPr lang="en-US" sz="2400" i="1">
                <a:solidFill>
                  <a:srgbClr val="FFFF39"/>
                </a:solidFill>
                <a:effectLst>
                  <a:outerShdw blurRad="38100" dist="38100" dir="2700000" algn="tl">
                    <a:srgbClr val="000000"/>
                  </a:outerShdw>
                </a:effectLst>
                <a:latin typeface="Helvetica" charset="0"/>
              </a:rPr>
              <a:t> ng pagpapahayag ng Biblia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fade">
                                      <p:cBhvr>
                                        <p:cTn id="13" dur="10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fade">
                                      <p:cBhvr>
                                        <p:cTn id="18" dur="10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fade">
                                      <p:cBhvr>
                                        <p:cTn id="23" dur="10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fade">
                                      <p:cBhvr>
                                        <p:cTn id="28" dur="10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fade">
                                      <p:cBhvr>
                                        <p:cTn id="33" dur="1000"/>
                                        <p:tgtEl>
                                          <p:spTgt spid="519217"/>
                                        </p:tgtEl>
                                      </p:cBhvr>
                                    </p:animEffect>
                                  </p:childTnLst>
                                </p:cTn>
                              </p:par>
                            </p:childTnLst>
                          </p:cTn>
                        </p:par>
                        <p:par>
                          <p:cTn id="34" fill="hold" nodeType="afterGroup">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par>
                          <p:cTn id="38" fill="hold" nodeType="afterGroup">
                            <p:stCondLst>
                              <p:cond delay="200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par>
                          <p:cTn id="42" fill="hold" nodeType="afterGroup">
                            <p:stCondLst>
                              <p:cond delay="3000"/>
                            </p:stCondLst>
                            <p:childTnLst>
                              <p:par>
                                <p:cTn id="43" presetID="1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ffectLst>
                <a:outerShdw blurRad="38100" dist="38100" dir="2700000" algn="tl">
                  <a:srgbClr val="DDDDDD"/>
                </a:outerShdw>
              </a:effectLst>
            </a:endParaRPr>
          </a:p>
        </p:txBody>
      </p:sp>
      <p:grpSp>
        <p:nvGrpSpPr>
          <p:cNvPr id="82947" name="Group 3"/>
          <p:cNvGrpSpPr>
            <a:grpSpLocks/>
          </p:cNvGrpSpPr>
          <p:nvPr/>
        </p:nvGrpSpPr>
        <p:grpSpPr bwMode="auto">
          <a:xfrm>
            <a:off x="8148638" y="4983163"/>
            <a:ext cx="168275" cy="177800"/>
            <a:chOff x="4317" y="868"/>
            <a:chExt cx="146" cy="700"/>
          </a:xfrm>
        </p:grpSpPr>
        <p:sp>
          <p:nvSpPr>
            <p:cNvPr id="82998"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82999"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82948" name="Group 6"/>
          <p:cNvGrpSpPr>
            <a:grpSpLocks/>
          </p:cNvGrpSpPr>
          <p:nvPr/>
        </p:nvGrpSpPr>
        <p:grpSpPr bwMode="auto">
          <a:xfrm>
            <a:off x="1627188" y="2182813"/>
            <a:ext cx="6045200" cy="3983037"/>
            <a:chOff x="610" y="1163"/>
            <a:chExt cx="4583" cy="2701"/>
          </a:xfrm>
        </p:grpSpPr>
        <p:sp>
          <p:nvSpPr>
            <p:cNvPr id="82994" name="Rectangle 7"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sp>
          <p:nvSpPr>
            <p:cNvPr id="651273" name="Rectangle 9" descr="Oak"/>
            <p:cNvSpPr>
              <a:spLocks noChangeArrowheads="1"/>
            </p:cNvSpPr>
            <p:nvPr/>
          </p:nvSpPr>
          <p:spPr bwMode="auto">
            <a:xfrm>
              <a:off x="620" y="3701"/>
              <a:ext cx="4423" cy="15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sp>
          <p:nvSpPr>
            <p:cNvPr id="82997" name="Rectangle 10"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82949" name="Group 11"/>
          <p:cNvGrpSpPr>
            <a:grpSpLocks/>
          </p:cNvGrpSpPr>
          <p:nvPr/>
        </p:nvGrpSpPr>
        <p:grpSpPr bwMode="auto">
          <a:xfrm>
            <a:off x="8148638" y="4983163"/>
            <a:ext cx="168275" cy="177800"/>
            <a:chOff x="4317" y="868"/>
            <a:chExt cx="146" cy="700"/>
          </a:xfrm>
        </p:grpSpPr>
        <p:sp>
          <p:nvSpPr>
            <p:cNvPr id="82992" name="Rectangle 12"/>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82993" name="Rectangle 13"/>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51278" name="Rectangle 14"/>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sp>
        <p:nvSpPr>
          <p:cNvPr id="651279" name="Rectangle 15"/>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sp>
        <p:nvSpPr>
          <p:cNvPr id="651280" name="Text Box 16"/>
          <p:cNvSpPr txBox="1">
            <a:spLocks noChangeArrowheads="1"/>
          </p:cNvSpPr>
          <p:nvPr/>
        </p:nvSpPr>
        <p:spPr bwMode="auto">
          <a:xfrm>
            <a:off x="2024063" y="2409825"/>
            <a:ext cx="5059362" cy="3441700"/>
          </a:xfrm>
          <a:prstGeom prst="rect">
            <a:avLst/>
          </a:prstGeom>
          <a:noFill/>
          <a:ln w="12700">
            <a:noFill/>
            <a:miter lim="800000"/>
            <a:headEnd/>
            <a:tailEnd/>
          </a:ln>
          <a:effectLst>
            <a:outerShdw dist="74053" dir="1857825"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a:solidFill>
                  <a:srgbClr val="08F220"/>
                </a:solidFill>
              </a:rPr>
              <a:t>ANG TELA NG KRONOLOHIYA NG MGA SALAYSAY SA BIBLIA</a:t>
            </a:r>
            <a:endParaRPr lang="en-US" sz="4000">
              <a:solidFill>
                <a:srgbClr val="08F220"/>
              </a:solidFill>
            </a:endParaRPr>
          </a:p>
        </p:txBody>
      </p:sp>
      <p:grpSp>
        <p:nvGrpSpPr>
          <p:cNvPr id="82953" name="Group 18"/>
          <p:cNvGrpSpPr>
            <a:grpSpLocks/>
          </p:cNvGrpSpPr>
          <p:nvPr/>
        </p:nvGrpSpPr>
        <p:grpSpPr bwMode="auto">
          <a:xfrm>
            <a:off x="1949450" y="2236788"/>
            <a:ext cx="5273675" cy="3898900"/>
            <a:chOff x="1228" y="1409"/>
            <a:chExt cx="3322" cy="2456"/>
          </a:xfrm>
        </p:grpSpPr>
        <p:grpSp>
          <p:nvGrpSpPr>
            <p:cNvPr id="82960"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grpSp>
        <p:grpSp>
          <p:nvGrpSpPr>
            <p:cNvPr id="82961"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9105743">
                <a:off x="1231" y="376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01" name="AutoShape 37" descr="Cork"/>
              <p:cNvSpPr>
                <a:spLocks noChangeArrowheads="1"/>
              </p:cNvSpPr>
              <p:nvPr/>
            </p:nvSpPr>
            <p:spPr bwMode="auto">
              <a:xfrm rot="-9105743">
                <a:off x="1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02" name="AutoShape 38" descr="Cork"/>
              <p:cNvSpPr>
                <a:spLocks noChangeArrowheads="1"/>
              </p:cNvSpPr>
              <p:nvPr/>
            </p:nvSpPr>
            <p:spPr bwMode="auto">
              <a:xfrm rot="-9105743">
                <a:off x="16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03" name="AutoShape 39" descr="Cork"/>
              <p:cNvSpPr>
                <a:spLocks noChangeArrowheads="1"/>
              </p:cNvSpPr>
              <p:nvPr/>
            </p:nvSpPr>
            <p:spPr bwMode="auto">
              <a:xfrm rot="-9105743">
                <a:off x="192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04" name="AutoShape 40" descr="Cork"/>
              <p:cNvSpPr>
                <a:spLocks noChangeArrowheads="1"/>
              </p:cNvSpPr>
              <p:nvPr/>
            </p:nvSpPr>
            <p:spPr bwMode="auto">
              <a:xfrm rot="-9105743">
                <a:off x="2137"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05" name="AutoShape 41" descr="Cork"/>
              <p:cNvSpPr>
                <a:spLocks noChangeArrowheads="1"/>
              </p:cNvSpPr>
              <p:nvPr/>
            </p:nvSpPr>
            <p:spPr bwMode="auto">
              <a:xfrm rot="-9105743">
                <a:off x="2375"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06" name="AutoShape 42" descr="Cork"/>
              <p:cNvSpPr>
                <a:spLocks noChangeArrowheads="1"/>
              </p:cNvSpPr>
              <p:nvPr/>
            </p:nvSpPr>
            <p:spPr bwMode="auto">
              <a:xfrm rot="-9105743">
                <a:off x="261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07" name="AutoShape 43" descr="Cork"/>
              <p:cNvSpPr>
                <a:spLocks noChangeArrowheads="1"/>
              </p:cNvSpPr>
              <p:nvPr/>
            </p:nvSpPr>
            <p:spPr bwMode="auto">
              <a:xfrm rot="-9105743">
                <a:off x="2830" y="3775"/>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08" name="AutoShape 44" descr="Cork"/>
              <p:cNvSpPr>
                <a:spLocks noChangeArrowheads="1"/>
              </p:cNvSpPr>
              <p:nvPr/>
            </p:nvSpPr>
            <p:spPr bwMode="auto">
              <a:xfrm rot="-9105743">
                <a:off x="3299"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09" name="AutoShape 45" descr="Cork"/>
              <p:cNvSpPr>
                <a:spLocks noChangeArrowheads="1"/>
              </p:cNvSpPr>
              <p:nvPr/>
            </p:nvSpPr>
            <p:spPr bwMode="auto">
              <a:xfrm rot="-9105743">
                <a:off x="3070"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10" name="AutoShape 46" descr="Cork"/>
              <p:cNvSpPr>
                <a:spLocks noChangeArrowheads="1"/>
              </p:cNvSpPr>
              <p:nvPr/>
            </p:nvSpPr>
            <p:spPr bwMode="auto">
              <a:xfrm rot="-9105743">
                <a:off x="3531"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11" name="AutoShape 47" descr="Cork"/>
              <p:cNvSpPr>
                <a:spLocks noChangeArrowheads="1"/>
              </p:cNvSpPr>
              <p:nvPr/>
            </p:nvSpPr>
            <p:spPr bwMode="auto">
              <a:xfrm rot="-9105743">
                <a:off x="37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12" name="AutoShape 48" descr="Cork"/>
              <p:cNvSpPr>
                <a:spLocks noChangeArrowheads="1"/>
              </p:cNvSpPr>
              <p:nvPr/>
            </p:nvSpPr>
            <p:spPr bwMode="auto">
              <a:xfrm rot="-9105743">
                <a:off x="402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13" name="AutoShape 49" descr="Cork"/>
              <p:cNvSpPr>
                <a:spLocks noChangeArrowheads="1"/>
              </p:cNvSpPr>
              <p:nvPr/>
            </p:nvSpPr>
            <p:spPr bwMode="auto">
              <a:xfrm rot="-9105743">
                <a:off x="4244"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1314" name="AutoShape 50" descr="Cork"/>
              <p:cNvSpPr>
                <a:spLocks noChangeArrowheads="1"/>
              </p:cNvSpPr>
              <p:nvPr/>
            </p:nvSpPr>
            <p:spPr bwMode="auto">
              <a:xfrm rot="-9105743">
                <a:off x="4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grpSp>
      </p:grpSp>
      <p:sp>
        <p:nvSpPr>
          <p:cNvPr id="82954" name="Text Box 51"/>
          <p:cNvSpPr txBox="1">
            <a:spLocks noChangeArrowheads="1"/>
          </p:cNvSpPr>
          <p:nvPr/>
        </p:nvSpPr>
        <p:spPr bwMode="auto">
          <a:xfrm>
            <a:off x="82756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1318" name="Text Box 54"/>
          <p:cNvSpPr txBox="1">
            <a:spLocks noChangeArrowheads="1"/>
          </p:cNvSpPr>
          <p:nvPr/>
        </p:nvSpPr>
        <p:spPr bwMode="auto">
          <a:xfrm>
            <a:off x="566738" y="198438"/>
            <a:ext cx="7932737" cy="13112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a:solidFill>
                  <a:srgbClr val="EEFF4B"/>
                </a:solidFill>
              </a:rPr>
              <a:t>ISAALAALA ANG NAGSUSULUT NG SINULID! </a:t>
            </a:r>
            <a:endParaRPr lang="en-US" sz="3600">
              <a:solidFill>
                <a:srgbClr val="EEFF4B"/>
              </a:solidFill>
            </a:endParaRPr>
          </a:p>
        </p:txBody>
      </p:sp>
      <p:sp>
        <p:nvSpPr>
          <p:cNvPr id="651321" name="Text Box 57"/>
          <p:cNvSpPr txBox="1">
            <a:spLocks noChangeArrowheads="1"/>
          </p:cNvSpPr>
          <p:nvPr/>
        </p:nvSpPr>
        <p:spPr bwMode="auto">
          <a:xfrm>
            <a:off x="303213" y="6049963"/>
            <a:ext cx="4640262" cy="514350"/>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defRPr/>
            </a:pPr>
            <a:r>
              <a:rPr lang="en-US" sz="2400" dirty="0">
                <a:solidFill>
                  <a:srgbClr val="FFFF00"/>
                </a:solidFill>
                <a:latin typeface="Comic Sans MS" pitchFamily="66" charset="0"/>
                <a:ea typeface="+mn-ea"/>
              </a:rPr>
              <a:t>TULONG SA PAG-ARAL #08</a:t>
            </a:r>
          </a:p>
        </p:txBody>
      </p:sp>
      <p:sp>
        <p:nvSpPr>
          <p:cNvPr id="82957" name="Text Box 5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1323" name="Rectangle 59"/>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651326" name="Rectangle 62"/>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r>
              <a:rPr lang="en-US" sz="1000">
                <a:effectLst>
                  <a:outerShdw blurRad="38100" dist="38100" dir="2700000" algn="tl">
                    <a:srgbClr val="000000"/>
                  </a:outerShdw>
                </a:effectLst>
              </a:rPr>
              <a:t>69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9459"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9460"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9461"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19462"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9463"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9464"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9465"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9466" name="Rectangle 12"/>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9467" name="Rectangle 13"/>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9468" name="Rectangle 14"/>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9469" name="Rectangle 15"/>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423952" name="Rectangle 16"/>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423967" name="Rectangle 31"/>
          <p:cNvSpPr>
            <a:spLocks noChangeArrowheads="1"/>
          </p:cNvSpPr>
          <p:nvPr/>
        </p:nvSpPr>
        <p:spPr bwMode="auto">
          <a:xfrm>
            <a:off x="1660525" y="393700"/>
            <a:ext cx="5795963" cy="515938"/>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ja-JP" altLang="en-US" sz="2800">
                <a:solidFill>
                  <a:schemeClr val="folHlink"/>
                </a:solidFill>
                <a:latin typeface="Helvetica" charset="0"/>
              </a:rPr>
              <a:t>“</a:t>
            </a:r>
            <a:r>
              <a:rPr lang="en-US" sz="2800">
                <a:solidFill>
                  <a:schemeClr val="folHlink"/>
                </a:solidFill>
                <a:latin typeface="Helvetica" charset="0"/>
              </a:rPr>
              <a:t>ANG TIPAN NI MOISES</a:t>
            </a:r>
            <a:r>
              <a:rPr lang="ja-JP" altLang="en-US" sz="2800">
                <a:solidFill>
                  <a:schemeClr val="folHlink"/>
                </a:solidFill>
                <a:latin typeface="Helvetica" charset="0"/>
              </a:rPr>
              <a:t>”</a:t>
            </a:r>
            <a:endParaRPr lang="en-US" sz="2800">
              <a:solidFill>
                <a:schemeClr val="folHlink"/>
              </a:solidFill>
              <a:latin typeface="Helvetica" charset="0"/>
            </a:endParaRPr>
          </a:p>
        </p:txBody>
      </p:sp>
      <p:sp>
        <p:nvSpPr>
          <p:cNvPr id="423968" name="Rectangle 32"/>
          <p:cNvSpPr>
            <a:spLocks noChangeArrowheads="1"/>
          </p:cNvSpPr>
          <p:nvPr/>
        </p:nvSpPr>
        <p:spPr bwMode="auto">
          <a:xfrm>
            <a:off x="3105150" y="1008063"/>
            <a:ext cx="2970213" cy="758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r>
              <a:rPr lang="en-US" sz="1900">
                <a:solidFill>
                  <a:srgbClr val="000099"/>
                </a:solidFill>
                <a:latin typeface="Helvetica" charset="0"/>
              </a:rPr>
              <a:t>EXODO KABANATA 20: </a:t>
            </a:r>
          </a:p>
          <a:p>
            <a:pPr algn="ctr"/>
            <a:r>
              <a:rPr lang="en-US" sz="2500">
                <a:solidFill>
                  <a:srgbClr val="000099"/>
                </a:solidFill>
                <a:latin typeface="Helvetica" charset="0"/>
              </a:rPr>
              <a:t>ANG DEKALOGO</a:t>
            </a:r>
            <a:endParaRPr lang="en-US" sz="1900">
              <a:solidFill>
                <a:srgbClr val="000099"/>
              </a:solidFill>
              <a:latin typeface="Helvetica" charset="0"/>
            </a:endParaRPr>
          </a:p>
        </p:txBody>
      </p:sp>
      <p:sp>
        <p:nvSpPr>
          <p:cNvPr id="423969" name="Text Box 33"/>
          <p:cNvSpPr txBox="1">
            <a:spLocks noChangeArrowheads="1"/>
          </p:cNvSpPr>
          <p:nvPr/>
        </p:nvSpPr>
        <p:spPr bwMode="auto">
          <a:xfrm>
            <a:off x="558800" y="1231900"/>
            <a:ext cx="1422400" cy="823913"/>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000099"/>
                </a:solidFill>
                <a:latin typeface="Times New Roman" charset="0"/>
              </a:rPr>
              <a:t>“</a:t>
            </a:r>
            <a:r>
              <a:rPr lang="en-US" sz="4800" b="0">
                <a:solidFill>
                  <a:srgbClr val="000099"/>
                </a:solidFill>
                <a:latin typeface="Times New Roman" charset="0"/>
              </a:rPr>
              <a:t>M</a:t>
            </a:r>
            <a:r>
              <a:rPr lang="ja-JP" altLang="en-US" sz="4800" b="0">
                <a:solidFill>
                  <a:srgbClr val="000099"/>
                </a:solidFill>
                <a:latin typeface="Times New Roman" charset="0"/>
              </a:rPr>
              <a:t>”</a:t>
            </a:r>
            <a:endParaRPr lang="en-US" sz="4800" b="0">
              <a:solidFill>
                <a:srgbClr val="000099"/>
              </a:solidFill>
              <a:latin typeface="Times New Roman" charset="0"/>
            </a:endParaRPr>
          </a:p>
        </p:txBody>
      </p:sp>
      <p:sp>
        <p:nvSpPr>
          <p:cNvPr id="423970"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S</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sp>
        <p:nvSpPr>
          <p:cNvPr id="423972" name="Rectangle 36"/>
          <p:cNvSpPr>
            <a:spLocks noChangeArrowheads="1"/>
          </p:cNvSpPr>
          <p:nvPr/>
        </p:nvSpPr>
        <p:spPr bwMode="auto">
          <a:xfrm>
            <a:off x="1698625" y="4346575"/>
            <a:ext cx="6072188" cy="758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r>
              <a:rPr lang="en-US" sz="1900">
                <a:solidFill>
                  <a:schemeClr val="folHlink"/>
                </a:solidFill>
                <a:latin typeface="Helvetica" charset="0"/>
              </a:rPr>
              <a:t>KABANATA 21-24: </a:t>
            </a:r>
          </a:p>
          <a:p>
            <a:pPr algn="ctr"/>
            <a:r>
              <a:rPr lang="en-US" sz="2500">
                <a:latin typeface="Helvetica" charset="0"/>
              </a:rPr>
              <a:t>MGA ORDENANSA UKOL SA LIPUNAN</a:t>
            </a:r>
            <a:endParaRPr lang="en-US" sz="1900">
              <a:solidFill>
                <a:schemeClr val="folHlink"/>
              </a:solidFill>
              <a:latin typeface="Helvetica" charset="0"/>
            </a:endParaRPr>
          </a:p>
        </p:txBody>
      </p:sp>
      <p:sp>
        <p:nvSpPr>
          <p:cNvPr id="423973" name="Text Box 37"/>
          <p:cNvSpPr txBox="1">
            <a:spLocks noChangeArrowheads="1"/>
          </p:cNvSpPr>
          <p:nvPr/>
        </p:nvSpPr>
        <p:spPr bwMode="auto">
          <a:xfrm>
            <a:off x="2654300" y="5168900"/>
            <a:ext cx="6337300" cy="1333500"/>
          </a:xfrm>
          <a:prstGeom prst="rect">
            <a:avLst/>
          </a:prstGeom>
          <a:noFill/>
          <a:ln w="9525">
            <a:noFill/>
            <a:miter lim="800000"/>
            <a:headEnd/>
            <a:tailEnd/>
          </a:ln>
          <a:effectLst>
            <a:outerShdw dist="89803" dir="2700000" algn="ctr" rotWithShape="0">
              <a:schemeClr val="bg2"/>
            </a:outerShdw>
          </a:effectLst>
        </p:spPr>
        <p:txBody>
          <a:bodyPr>
            <a:spAutoFit/>
          </a:bodyPr>
          <a:lstStyle/>
          <a:p>
            <a:pPr>
              <a:lnSpc>
                <a:spcPct val="60000"/>
              </a:lnSpc>
              <a:spcBef>
                <a:spcPct val="50000"/>
              </a:spcBef>
              <a:defRPr/>
            </a:pPr>
            <a:r>
              <a:rPr lang="en-US" sz="2400" dirty="0" err="1">
                <a:solidFill>
                  <a:schemeClr val="folHlink"/>
                </a:solidFill>
                <a:latin typeface="Helvetica" charset="0"/>
                <a:ea typeface="+mn-ea"/>
              </a:rPr>
              <a:t>Mga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karapatang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pansarili</a:t>
            </a:r>
            <a:endParaRPr lang="en-US" sz="2400" dirty="0">
              <a:solidFill>
                <a:schemeClr val="folHlink"/>
              </a:solidFill>
              <a:latin typeface="Helvetica" charset="0"/>
              <a:ea typeface="+mn-ea"/>
            </a:endParaRPr>
          </a:p>
          <a:p>
            <a:pPr>
              <a:lnSpc>
                <a:spcPct val="6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Mga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karapatan</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ukol</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sa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ari-arian</a:t>
            </a:r>
            <a:endParaRPr lang="en-US" sz="2400" dirty="0">
              <a:solidFill>
                <a:schemeClr val="folHlink"/>
              </a:solidFill>
              <a:latin typeface="Helvetica" charset="0"/>
              <a:ea typeface="+mn-ea"/>
            </a:endParaRPr>
          </a:p>
          <a:p>
            <a:pPr>
              <a:lnSpc>
                <a:spcPct val="60000"/>
              </a:lnSpc>
              <a:spcBef>
                <a:spcPct val="50000"/>
              </a:spcBef>
              <a:defRPr/>
            </a:pP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Mga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Rekerimyento</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ukol</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sa</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pansariling</a:t>
            </a:r>
            <a:r>
              <a:rPr lang="en-US" sz="2400" dirty="0">
                <a:solidFill>
                  <a:schemeClr val="folHlink"/>
                </a:solidFill>
                <a:latin typeface="Helvetica" charset="0"/>
                <a:ea typeface="+mn-ea"/>
              </a:rPr>
              <a:t>       	</a:t>
            </a:r>
            <a:r>
              <a:rPr lang="en-US" sz="2400" dirty="0" err="1">
                <a:solidFill>
                  <a:schemeClr val="folHlink"/>
                </a:solidFill>
                <a:latin typeface="Helvetica" charset="0"/>
                <a:ea typeface="+mn-ea"/>
              </a:rPr>
              <a:t>integridad</a:t>
            </a:r>
            <a:r>
              <a:rPr lang="en-US" sz="2400" dirty="0">
                <a:solidFill>
                  <a:schemeClr val="folHlink"/>
                </a:solidFill>
                <a:latin typeface="Helvetica" charset="0"/>
                <a:ea typeface="+mn-ea"/>
              </a:rPr>
              <a:t>...</a:t>
            </a:r>
          </a:p>
        </p:txBody>
      </p:sp>
      <p:grpSp>
        <p:nvGrpSpPr>
          <p:cNvPr id="2" name="Group 38"/>
          <p:cNvGrpSpPr>
            <a:grpSpLocks/>
          </p:cNvGrpSpPr>
          <p:nvPr/>
        </p:nvGrpSpPr>
        <p:grpSpPr bwMode="auto">
          <a:xfrm>
            <a:off x="1958975" y="4486275"/>
            <a:ext cx="1244600" cy="1892300"/>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dist="89803"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423977" name="Text Box 41"/>
          <p:cNvSpPr txBox="1">
            <a:spLocks noChangeArrowheads="1"/>
          </p:cNvSpPr>
          <p:nvPr/>
        </p:nvSpPr>
        <p:spPr bwMode="auto">
          <a:xfrm>
            <a:off x="785813" y="5092700"/>
            <a:ext cx="1719262"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a:solidFill>
                  <a:schemeClr val="folHlink"/>
                </a:solidFill>
                <a:latin typeface="Helvetica" charset="0"/>
                <a:ea typeface="+mn-ea"/>
              </a:rPr>
              <a:t>SIBIL</a:t>
            </a:r>
          </a:p>
        </p:txBody>
      </p:sp>
      <p:grpSp>
        <p:nvGrpSpPr>
          <p:cNvPr id="19479" name="Group 43"/>
          <p:cNvGrpSpPr>
            <a:grpSpLocks/>
          </p:cNvGrpSpPr>
          <p:nvPr/>
        </p:nvGrpSpPr>
        <p:grpSpPr bwMode="auto">
          <a:xfrm>
            <a:off x="7127875" y="304800"/>
            <a:ext cx="1470025" cy="1638300"/>
            <a:chOff x="4490" y="192"/>
            <a:chExt cx="926"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9494" name="Rectangle 5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9495" name="Rectangle 51"/>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423991" name="Oval 55"/>
          <p:cNvSpPr>
            <a:spLocks noChangeArrowheads="1"/>
          </p:cNvSpPr>
          <p:nvPr/>
        </p:nvSpPr>
        <p:spPr bwMode="auto">
          <a:xfrm>
            <a:off x="6105525" y="4538663"/>
            <a:ext cx="1720850" cy="641350"/>
          </a:xfrm>
          <a:prstGeom prst="ellipse">
            <a:avLst/>
          </a:prstGeom>
          <a:noFill/>
          <a:ln w="57150">
            <a:solidFill>
              <a:schemeClr val="tx1"/>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19481"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399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399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07</a:t>
            </a:r>
          </a:p>
        </p:txBody>
      </p:sp>
      <p:sp>
        <p:nvSpPr>
          <p:cNvPr id="19484" name="Text Box 62"/>
          <p:cNvSpPr txBox="1">
            <a:spLocks noChangeArrowheads="1"/>
          </p:cNvSpPr>
          <p:nvPr/>
        </p:nvSpPr>
        <p:spPr bwMode="auto">
          <a:xfrm>
            <a:off x="858043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42" name="Rectangle 10"/>
          <p:cNvSpPr>
            <a:spLocks noChangeArrowheads="1"/>
          </p:cNvSpPr>
          <p:nvPr/>
        </p:nvSpPr>
        <p:spPr bwMode="auto">
          <a:xfrm>
            <a:off x="1914525" y="3195638"/>
            <a:ext cx="5416550" cy="6985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a:solidFill>
                  <a:srgbClr val="000099"/>
                </a:solidFill>
                <a:latin typeface="Helvetica" charset="0"/>
              </a:rPr>
              <a:t>Ang Pangalawang Listahan – </a:t>
            </a:r>
          </a:p>
          <a:p>
            <a:pPr algn="ctr"/>
            <a:r>
              <a:rPr lang="en-US" sz="2000" i="1">
                <a:solidFill>
                  <a:srgbClr val="000099"/>
                </a:solidFill>
                <a:latin typeface="Helvetica" charset="0"/>
              </a:rPr>
              <a:t>Mga Tungkulin sa Kapwa Tao (Berso 13-17)</a:t>
            </a:r>
          </a:p>
        </p:txBody>
      </p:sp>
      <p:sp>
        <p:nvSpPr>
          <p:cNvPr id="43" name="Rectangle 8"/>
          <p:cNvSpPr>
            <a:spLocks noChangeArrowheads="1"/>
          </p:cNvSpPr>
          <p:nvPr/>
        </p:nvSpPr>
        <p:spPr bwMode="auto">
          <a:xfrm>
            <a:off x="2024063" y="2566988"/>
            <a:ext cx="5557837" cy="6985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a:solidFill>
                  <a:srgbClr val="000099"/>
                </a:solidFill>
                <a:latin typeface="Helvetica" charset="0"/>
              </a:rPr>
              <a:t>Ang Unang Listahan – </a:t>
            </a:r>
          </a:p>
          <a:p>
            <a:pPr algn="ctr"/>
            <a:r>
              <a:rPr lang="en-US" sz="2000" i="1">
                <a:solidFill>
                  <a:srgbClr val="000099"/>
                </a:solidFill>
                <a:latin typeface="Helvetica" charset="0"/>
              </a:rPr>
              <a:t>Mga Tungkulin Hinggil sa Diyos (Berso 1-12)</a:t>
            </a:r>
          </a:p>
        </p:txBody>
      </p:sp>
      <p:sp>
        <p:nvSpPr>
          <p:cNvPr id="44" name="Text Box 64"/>
          <p:cNvSpPr txBox="1">
            <a:spLocks noChangeArrowheads="1"/>
          </p:cNvSpPr>
          <p:nvPr/>
        </p:nvSpPr>
        <p:spPr bwMode="auto">
          <a:xfrm>
            <a:off x="2082800" y="1778000"/>
            <a:ext cx="5029200" cy="519113"/>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ja-JP" altLang="en-US" sz="2800">
                <a:solidFill>
                  <a:srgbClr val="000099"/>
                </a:solidFill>
                <a:latin typeface="Times New Roman" charset="0"/>
              </a:rPr>
              <a:t>“</a:t>
            </a:r>
            <a:r>
              <a:rPr lang="en-US" sz="2800">
                <a:solidFill>
                  <a:srgbClr val="000099"/>
                </a:solidFill>
                <a:latin typeface="Times New Roman" charset="0"/>
              </a:rPr>
              <a:t>Ang Sampung Utos</a:t>
            </a:r>
            <a:r>
              <a:rPr lang="ja-JP" altLang="en-US" sz="2800">
                <a:solidFill>
                  <a:srgbClr val="000099"/>
                </a:solidFill>
                <a:latin typeface="Times New Roman" charset="0"/>
              </a:rPr>
              <a:t>”</a:t>
            </a:r>
            <a:endParaRPr lang="en-US" sz="2800">
              <a:solidFill>
                <a:srgbClr val="000099"/>
              </a:solidFill>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nodeType="afterGroup">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ffectLst>
                <a:outerShdw blurRad="38100" dist="38100" dir="2700000" algn="tl">
                  <a:srgbClr val="DDDDDD"/>
                </a:outerShdw>
              </a:effectLst>
            </a:endParaRPr>
          </a:p>
        </p:txBody>
      </p:sp>
      <p:sp>
        <p:nvSpPr>
          <p:cNvPr id="71" name="Text Box 16"/>
          <p:cNvSpPr txBox="1">
            <a:spLocks noChangeArrowheads="1"/>
          </p:cNvSpPr>
          <p:nvPr/>
        </p:nvSpPr>
        <p:spPr bwMode="auto">
          <a:xfrm>
            <a:off x="2024063" y="2409825"/>
            <a:ext cx="5059362" cy="3441700"/>
          </a:xfrm>
          <a:prstGeom prst="rect">
            <a:avLst/>
          </a:prstGeom>
          <a:noFill/>
          <a:ln w="12700">
            <a:noFill/>
            <a:miter lim="800000"/>
            <a:headEnd/>
            <a:tailEnd/>
          </a:ln>
          <a:effectLst>
            <a:outerShdw dist="74053" dir="1857825"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a:solidFill>
                  <a:srgbClr val="08F220"/>
                </a:solidFill>
              </a:rPr>
              <a:t>ANG TELA NG KRONOLOHIYA NG MGA SALAYSAY SA BIBLIA</a:t>
            </a:r>
            <a:endParaRPr lang="en-US" sz="4000">
              <a:solidFill>
                <a:srgbClr val="08F220"/>
              </a:solidFill>
            </a:endParaRPr>
          </a:p>
        </p:txBody>
      </p:sp>
      <p:grpSp>
        <p:nvGrpSpPr>
          <p:cNvPr id="83972" name="Group 4"/>
          <p:cNvGrpSpPr>
            <a:grpSpLocks/>
          </p:cNvGrpSpPr>
          <p:nvPr/>
        </p:nvGrpSpPr>
        <p:grpSpPr bwMode="auto">
          <a:xfrm>
            <a:off x="8148638" y="4983163"/>
            <a:ext cx="168275" cy="177800"/>
            <a:chOff x="4317" y="868"/>
            <a:chExt cx="146" cy="700"/>
          </a:xfrm>
        </p:grpSpPr>
        <p:sp>
          <p:nvSpPr>
            <p:cNvPr id="84037" name="Rectangle 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84038" name="Rectangle 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83973" name="Group 7"/>
          <p:cNvGrpSpPr>
            <a:grpSpLocks/>
          </p:cNvGrpSpPr>
          <p:nvPr/>
        </p:nvGrpSpPr>
        <p:grpSpPr bwMode="auto">
          <a:xfrm>
            <a:off x="1627188" y="2182813"/>
            <a:ext cx="6045200" cy="3983037"/>
            <a:chOff x="610" y="1163"/>
            <a:chExt cx="4583" cy="2701"/>
          </a:xfrm>
        </p:grpSpPr>
        <p:sp>
          <p:nvSpPr>
            <p:cNvPr id="84033" name="Rectangle 8" descr="Oak"/>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sp>
          <p:nvSpPr>
            <p:cNvPr id="652298" name="Rectangle 10" descr="Oak"/>
            <p:cNvSpPr>
              <a:spLocks noChangeArrowheads="1"/>
            </p:cNvSpPr>
            <p:nvPr/>
          </p:nvSpPr>
          <p:spPr bwMode="auto">
            <a:xfrm>
              <a:off x="620" y="3701"/>
              <a:ext cx="4423" cy="15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sp>
          <p:nvSpPr>
            <p:cNvPr id="84036" name="Rectangle 11" descr="Oak"/>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83974" name="Group 12"/>
          <p:cNvGrpSpPr>
            <a:grpSpLocks/>
          </p:cNvGrpSpPr>
          <p:nvPr/>
        </p:nvGrpSpPr>
        <p:grpSpPr bwMode="auto">
          <a:xfrm>
            <a:off x="8148638" y="4983163"/>
            <a:ext cx="168275" cy="177800"/>
            <a:chOff x="4317" y="868"/>
            <a:chExt cx="146" cy="700"/>
          </a:xfrm>
        </p:grpSpPr>
        <p:sp>
          <p:nvSpPr>
            <p:cNvPr id="84031"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84032"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52303" name="Rectangle 15"/>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sp>
        <p:nvSpPr>
          <p:cNvPr id="652304" name="Rectangle 1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grpSp>
        <p:nvGrpSpPr>
          <p:cNvPr id="5" name="Group 71"/>
          <p:cNvGrpSpPr>
            <a:grpSpLocks/>
          </p:cNvGrpSpPr>
          <p:nvPr/>
        </p:nvGrpSpPr>
        <p:grpSpPr bwMode="auto">
          <a:xfrm>
            <a:off x="1855788" y="1868488"/>
            <a:ext cx="5432425" cy="4835525"/>
            <a:chOff x="1169" y="1177"/>
            <a:chExt cx="3422" cy="3046"/>
          </a:xfrm>
        </p:grpSpPr>
        <p:pic>
          <p:nvPicPr>
            <p:cNvPr id="84016"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57" y="2671"/>
              <a:ext cx="285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87" y="2598"/>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027" y="2551"/>
              <a:ext cx="29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17" y="2670"/>
              <a:ext cx="286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119" y="2642"/>
              <a:ext cx="287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94" y="2698"/>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86" y="2624"/>
              <a:ext cx="27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417" y="2629"/>
              <a:ext cx="280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447" y="2649"/>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013" y="2633"/>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850" y="2634"/>
              <a:ext cx="284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7"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06" y="2663"/>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8"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8" y="2671"/>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9"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98" y="2650"/>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30"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 y="2664"/>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8" name="Text Box 66"/>
          <p:cNvSpPr txBox="1">
            <a:spLocks noChangeArrowheads="1"/>
          </p:cNvSpPr>
          <p:nvPr/>
        </p:nvSpPr>
        <p:spPr bwMode="auto">
          <a:xfrm>
            <a:off x="8027988" y="5133975"/>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83979" name="Text Box 68"/>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2357" name="Rectangle 69"/>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652358" name="Rectangle 70"/>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r>
              <a:rPr lang="en-US" sz="1000">
                <a:effectLst>
                  <a:outerShdw blurRad="38100" dist="38100" dir="2700000" algn="tl">
                    <a:srgbClr val="000000"/>
                  </a:outerShdw>
                </a:effectLst>
              </a:rPr>
              <a:t>70</a:t>
            </a:r>
          </a:p>
        </p:txBody>
      </p:sp>
      <p:sp>
        <p:nvSpPr>
          <p:cNvPr id="72" name="Text Box 54"/>
          <p:cNvSpPr txBox="1">
            <a:spLocks noChangeArrowheads="1"/>
          </p:cNvSpPr>
          <p:nvPr/>
        </p:nvSpPr>
        <p:spPr bwMode="auto">
          <a:xfrm>
            <a:off x="566738" y="198438"/>
            <a:ext cx="7932737" cy="13112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a:solidFill>
                  <a:srgbClr val="EEFF4B"/>
                </a:solidFill>
              </a:rPr>
              <a:t>ISAALAALA ANG NAGSUSULUT NG SINULID! </a:t>
            </a:r>
            <a:endParaRPr lang="en-US" sz="3600">
              <a:solidFill>
                <a:srgbClr val="EEFF4B"/>
              </a:solidFill>
            </a:endParaRPr>
          </a:p>
        </p:txBody>
      </p:sp>
      <p:grpSp>
        <p:nvGrpSpPr>
          <p:cNvPr id="83983" name="Group 32"/>
          <p:cNvGrpSpPr>
            <a:grpSpLocks/>
          </p:cNvGrpSpPr>
          <p:nvPr/>
        </p:nvGrpSpPr>
        <p:grpSpPr bwMode="auto">
          <a:xfrm>
            <a:off x="1949450" y="2236788"/>
            <a:ext cx="5273675" cy="3898900"/>
            <a:chOff x="1228" y="1409"/>
            <a:chExt cx="3322" cy="2456"/>
          </a:xfrm>
        </p:grpSpPr>
        <p:grpSp>
          <p:nvGrpSpPr>
            <p:cNvPr id="83984"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grpSp>
        <p:grpSp>
          <p:nvGrpSpPr>
            <p:cNvPr id="83985"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9105743">
                <a:off x="1231" y="376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39" name="AutoShape 51" descr="Cork"/>
              <p:cNvSpPr>
                <a:spLocks noChangeArrowheads="1"/>
              </p:cNvSpPr>
              <p:nvPr/>
            </p:nvSpPr>
            <p:spPr bwMode="auto">
              <a:xfrm rot="-9105743">
                <a:off x="1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0" name="AutoShape 52" descr="Cork"/>
              <p:cNvSpPr>
                <a:spLocks noChangeArrowheads="1"/>
              </p:cNvSpPr>
              <p:nvPr/>
            </p:nvSpPr>
            <p:spPr bwMode="auto">
              <a:xfrm rot="-9105743">
                <a:off x="16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1" name="AutoShape 53" descr="Cork"/>
              <p:cNvSpPr>
                <a:spLocks noChangeArrowheads="1"/>
              </p:cNvSpPr>
              <p:nvPr/>
            </p:nvSpPr>
            <p:spPr bwMode="auto">
              <a:xfrm rot="-9105743">
                <a:off x="192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2" name="AutoShape 54" descr="Cork"/>
              <p:cNvSpPr>
                <a:spLocks noChangeArrowheads="1"/>
              </p:cNvSpPr>
              <p:nvPr/>
            </p:nvSpPr>
            <p:spPr bwMode="auto">
              <a:xfrm rot="-9105743">
                <a:off x="2137"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3" name="AutoShape 55" descr="Cork"/>
              <p:cNvSpPr>
                <a:spLocks noChangeArrowheads="1"/>
              </p:cNvSpPr>
              <p:nvPr/>
            </p:nvSpPr>
            <p:spPr bwMode="auto">
              <a:xfrm rot="-9105743">
                <a:off x="2375"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4" name="AutoShape 56" descr="Cork"/>
              <p:cNvSpPr>
                <a:spLocks noChangeArrowheads="1"/>
              </p:cNvSpPr>
              <p:nvPr/>
            </p:nvSpPr>
            <p:spPr bwMode="auto">
              <a:xfrm rot="-9105743">
                <a:off x="261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5" name="AutoShape 57" descr="Cork"/>
              <p:cNvSpPr>
                <a:spLocks noChangeArrowheads="1"/>
              </p:cNvSpPr>
              <p:nvPr/>
            </p:nvSpPr>
            <p:spPr bwMode="auto">
              <a:xfrm rot="-9105743">
                <a:off x="2830" y="3775"/>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6" name="AutoShape 58" descr="Cork"/>
              <p:cNvSpPr>
                <a:spLocks noChangeArrowheads="1"/>
              </p:cNvSpPr>
              <p:nvPr/>
            </p:nvSpPr>
            <p:spPr bwMode="auto">
              <a:xfrm rot="-9105743">
                <a:off x="3299"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7" name="AutoShape 59" descr="Cork"/>
              <p:cNvSpPr>
                <a:spLocks noChangeArrowheads="1"/>
              </p:cNvSpPr>
              <p:nvPr/>
            </p:nvSpPr>
            <p:spPr bwMode="auto">
              <a:xfrm rot="-9105743">
                <a:off x="3070"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8" name="AutoShape 60" descr="Cork"/>
              <p:cNvSpPr>
                <a:spLocks noChangeArrowheads="1"/>
              </p:cNvSpPr>
              <p:nvPr/>
            </p:nvSpPr>
            <p:spPr bwMode="auto">
              <a:xfrm rot="-9105743">
                <a:off x="3531"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49" name="AutoShape 61" descr="Cork"/>
              <p:cNvSpPr>
                <a:spLocks noChangeArrowheads="1"/>
              </p:cNvSpPr>
              <p:nvPr/>
            </p:nvSpPr>
            <p:spPr bwMode="auto">
              <a:xfrm rot="-9105743">
                <a:off x="37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50" name="AutoShape 62" descr="Cork"/>
              <p:cNvSpPr>
                <a:spLocks noChangeArrowheads="1"/>
              </p:cNvSpPr>
              <p:nvPr/>
            </p:nvSpPr>
            <p:spPr bwMode="auto">
              <a:xfrm rot="-9105743">
                <a:off x="402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51" name="AutoShape 63" descr="Cork"/>
              <p:cNvSpPr>
                <a:spLocks noChangeArrowheads="1"/>
              </p:cNvSpPr>
              <p:nvPr/>
            </p:nvSpPr>
            <p:spPr bwMode="auto">
              <a:xfrm rot="-9105743">
                <a:off x="4244"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2352" name="AutoShape 64" descr="Cork"/>
              <p:cNvSpPr>
                <a:spLocks noChangeArrowheads="1"/>
              </p:cNvSpPr>
              <p:nvPr/>
            </p:nvSpPr>
            <p:spPr bwMode="auto">
              <a:xfrm rot="-9105743">
                <a:off x="4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270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ffectLst>
                <a:outerShdw blurRad="38100" dist="38100" dir="2700000" algn="tl">
                  <a:srgbClr val="DDDDDD"/>
                </a:outerShdw>
              </a:effectLst>
            </a:endParaRPr>
          </a:p>
        </p:txBody>
      </p:sp>
      <p:sp>
        <p:nvSpPr>
          <p:cNvPr id="84995"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84996"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84997"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grpSp>
        <p:nvGrpSpPr>
          <p:cNvPr id="84999" name="Group 7"/>
          <p:cNvGrpSpPr>
            <a:grpSpLocks/>
          </p:cNvGrpSpPr>
          <p:nvPr/>
        </p:nvGrpSpPr>
        <p:grpSpPr bwMode="auto">
          <a:xfrm>
            <a:off x="1885950" y="549275"/>
            <a:ext cx="3810000" cy="1871663"/>
            <a:chOff x="1188" y="346"/>
            <a:chExt cx="2400" cy="1179"/>
          </a:xfrm>
        </p:grpSpPr>
        <p:sp>
          <p:nvSpPr>
            <p:cNvPr id="653320" name="Text Box 8"/>
            <p:cNvSpPr txBox="1">
              <a:spLocks noChangeArrowheads="1"/>
            </p:cNvSpPr>
            <p:nvPr/>
          </p:nvSpPr>
          <p:spPr bwMode="auto">
            <a:xfrm>
              <a:off x="3156" y="1006"/>
              <a:ext cx="432" cy="519"/>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t>J</a:t>
              </a:r>
            </a:p>
          </p:txBody>
        </p:sp>
        <p:grpSp>
          <p:nvGrpSpPr>
            <p:cNvPr id="85065" name="Group 9"/>
            <p:cNvGrpSpPr>
              <a:grpSpLocks/>
            </p:cNvGrpSpPr>
            <p:nvPr/>
          </p:nvGrpSpPr>
          <p:grpSpPr bwMode="auto">
            <a:xfrm>
              <a:off x="1686" y="824"/>
              <a:ext cx="1159" cy="355"/>
              <a:chOff x="1686" y="824"/>
              <a:chExt cx="1159" cy="355"/>
            </a:xfrm>
          </p:grpSpPr>
          <p:sp>
            <p:nvSpPr>
              <p:cNvPr id="653322" name="Rectangle 10"/>
              <p:cNvSpPr>
                <a:spLocks noChangeArrowheads="1"/>
              </p:cNvSpPr>
              <p:nvPr/>
            </p:nvSpPr>
            <p:spPr bwMode="auto">
              <a:xfrm>
                <a:off x="1686" y="833"/>
                <a:ext cx="376"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r>
                  <a:rPr lang="en-US" sz="3600" i="1">
                    <a:solidFill>
                      <a:srgbClr val="FFEA18"/>
                    </a:solidFill>
                  </a:rPr>
                  <a:t>4T</a:t>
                </a:r>
                <a:endParaRPr lang="en-US" sz="4800" b="0">
                  <a:solidFill>
                    <a:srgbClr val="FFEA18"/>
                  </a:solidFill>
                  <a:latin typeface="Times" charset="0"/>
                </a:endParaRPr>
              </a:p>
            </p:txBody>
          </p:sp>
          <p:sp>
            <p:nvSpPr>
              <p:cNvPr id="653323" name="Rectangle 11"/>
              <p:cNvSpPr>
                <a:spLocks noChangeArrowheads="1"/>
              </p:cNvSpPr>
              <p:nvPr/>
            </p:nvSpPr>
            <p:spPr bwMode="auto">
              <a:xfrm>
                <a:off x="2261" y="824"/>
                <a:ext cx="584"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r>
                  <a:rPr lang="en-US" sz="3600" i="1">
                    <a:solidFill>
                      <a:srgbClr val="FFEA18"/>
                    </a:solidFill>
                  </a:rPr>
                  <a:t>  3L</a:t>
                </a:r>
                <a:endParaRPr lang="en-US" sz="4800" b="0">
                  <a:solidFill>
                    <a:srgbClr val="FFEA18"/>
                  </a:solidFill>
                  <a:latin typeface="Times" charset="0"/>
                </a:endParaRPr>
              </a:p>
            </p:txBody>
          </p:sp>
        </p:grpSp>
        <p:grpSp>
          <p:nvGrpSpPr>
            <p:cNvPr id="85066" name="Group 12"/>
            <p:cNvGrpSpPr>
              <a:grpSpLocks/>
            </p:cNvGrpSpPr>
            <p:nvPr/>
          </p:nvGrpSpPr>
          <p:grpSpPr bwMode="auto">
            <a:xfrm>
              <a:off x="1188" y="1175"/>
              <a:ext cx="1953" cy="246"/>
              <a:chOff x="1188" y="1175"/>
              <a:chExt cx="1953" cy="246"/>
            </a:xfrm>
          </p:grpSpPr>
          <p:grpSp>
            <p:nvGrpSpPr>
              <p:cNvPr id="85074" name="Group 13"/>
              <p:cNvGrpSpPr>
                <a:grpSpLocks/>
              </p:cNvGrpSpPr>
              <p:nvPr/>
            </p:nvGrpSpPr>
            <p:grpSpPr bwMode="auto">
              <a:xfrm>
                <a:off x="1188" y="1175"/>
                <a:ext cx="1695" cy="246"/>
                <a:chOff x="1188" y="1175"/>
                <a:chExt cx="1695" cy="246"/>
              </a:xfrm>
            </p:grpSpPr>
            <p:sp>
              <p:nvSpPr>
                <p:cNvPr id="653326" name="Rectangle 14"/>
                <p:cNvSpPr>
                  <a:spLocks noChangeArrowheads="1"/>
                </p:cNvSpPr>
                <p:nvPr/>
              </p:nvSpPr>
              <p:spPr bwMode="auto">
                <a:xfrm>
                  <a:off x="1188" y="1179"/>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09F32"/>
                      </a:solidFill>
                    </a:rPr>
                    <a:t>P</a:t>
                  </a:r>
                  <a:endParaRPr lang="en-US" sz="3600">
                    <a:solidFill>
                      <a:srgbClr val="FFEA18"/>
                    </a:solidFill>
                    <a:latin typeface="Times" charset="0"/>
                  </a:endParaRPr>
                </a:p>
              </p:txBody>
            </p:sp>
            <p:sp>
              <p:nvSpPr>
                <p:cNvPr id="653327" name="Rectangle 15"/>
                <p:cNvSpPr>
                  <a:spLocks noChangeArrowheads="1"/>
                </p:cNvSpPr>
                <p:nvPr/>
              </p:nvSpPr>
              <p:spPr bwMode="auto">
                <a:xfrm>
                  <a:off x="1415" y="1179"/>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653328" name="Rectangle 16"/>
                <p:cNvSpPr>
                  <a:spLocks noChangeArrowheads="1"/>
                </p:cNvSpPr>
                <p:nvPr/>
              </p:nvSpPr>
              <p:spPr bwMode="auto">
                <a:xfrm>
                  <a:off x="1665" y="1181"/>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53329" name="Rectangle 17"/>
                <p:cNvSpPr>
                  <a:spLocks noChangeArrowheads="1"/>
                </p:cNvSpPr>
                <p:nvPr/>
              </p:nvSpPr>
              <p:spPr bwMode="auto">
                <a:xfrm>
                  <a:off x="1867" y="1179"/>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653330" name="Rectangle 18"/>
                <p:cNvSpPr>
                  <a:spLocks noChangeArrowheads="1"/>
                </p:cNvSpPr>
                <p:nvPr/>
              </p:nvSpPr>
              <p:spPr bwMode="auto">
                <a:xfrm>
                  <a:off x="2113" y="1175"/>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53331" name="Rectangle 19"/>
                <p:cNvSpPr>
                  <a:spLocks noChangeArrowheads="1"/>
                </p:cNvSpPr>
                <p:nvPr/>
              </p:nvSpPr>
              <p:spPr bwMode="auto">
                <a:xfrm>
                  <a:off x="2335" y="1183"/>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653332" name="Rectangle 20"/>
                <p:cNvSpPr>
                  <a:spLocks noChangeArrowheads="1"/>
                </p:cNvSpPr>
                <p:nvPr/>
              </p:nvSpPr>
              <p:spPr bwMode="auto">
                <a:xfrm>
                  <a:off x="2552" y="1183"/>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M</a:t>
                  </a:r>
                  <a:endParaRPr lang="en-US" sz="3600">
                    <a:solidFill>
                      <a:srgbClr val="08F220"/>
                    </a:solidFill>
                    <a:latin typeface="Times" charset="0"/>
                  </a:endParaRPr>
                </a:p>
              </p:txBody>
            </p:sp>
            <p:sp>
              <p:nvSpPr>
                <p:cNvPr id="653333" name="Rectangle 21"/>
                <p:cNvSpPr>
                  <a:spLocks noChangeArrowheads="1"/>
                </p:cNvSpPr>
                <p:nvPr/>
              </p:nvSpPr>
              <p:spPr bwMode="auto">
                <a:xfrm>
                  <a:off x="2781" y="1191"/>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P</a:t>
                  </a:r>
                  <a:endParaRPr lang="en-US" sz="3600">
                    <a:solidFill>
                      <a:srgbClr val="08F220"/>
                    </a:solidFill>
                    <a:latin typeface="Times" charset="0"/>
                  </a:endParaRPr>
                </a:p>
              </p:txBody>
            </p:sp>
          </p:grpSp>
          <p:sp>
            <p:nvSpPr>
              <p:cNvPr id="653334" name="Rectangle 22"/>
              <p:cNvSpPr>
                <a:spLocks noChangeArrowheads="1"/>
              </p:cNvSpPr>
              <p:nvPr/>
            </p:nvSpPr>
            <p:spPr bwMode="auto">
              <a:xfrm>
                <a:off x="3024" y="1184"/>
                <a:ext cx="117"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11B0C5"/>
                    </a:solidFill>
                  </a:rPr>
                  <a:t>K</a:t>
                </a:r>
                <a:endParaRPr lang="en-US" sz="3600">
                  <a:solidFill>
                    <a:srgbClr val="11B0C5"/>
                  </a:solidFill>
                  <a:latin typeface="Times" charset="0"/>
                </a:endParaRPr>
              </a:p>
            </p:txBody>
          </p:sp>
        </p:grpSp>
        <p:grpSp>
          <p:nvGrpSpPr>
            <p:cNvPr id="85067" name="Group 23"/>
            <p:cNvGrpSpPr>
              <a:grpSpLocks/>
            </p:cNvGrpSpPr>
            <p:nvPr/>
          </p:nvGrpSpPr>
          <p:grpSpPr bwMode="auto">
            <a:xfrm>
              <a:off x="2137" y="346"/>
              <a:ext cx="455" cy="692"/>
              <a:chOff x="2137" y="346"/>
              <a:chExt cx="455" cy="692"/>
            </a:xfrm>
          </p:grpSpPr>
          <p:grpSp>
            <p:nvGrpSpPr>
              <p:cNvPr id="85070" name="Group 24"/>
              <p:cNvGrpSpPr>
                <a:grpSpLocks/>
              </p:cNvGrpSpPr>
              <p:nvPr/>
            </p:nvGrpSpPr>
            <p:grpSpPr bwMode="auto">
              <a:xfrm>
                <a:off x="2137" y="346"/>
                <a:ext cx="455" cy="692"/>
                <a:chOff x="1814" y="109"/>
                <a:chExt cx="455" cy="692"/>
              </a:xfrm>
            </p:grpSpPr>
            <p:sp>
              <p:nvSpPr>
                <p:cNvPr id="653337" name="Text Box 25"/>
                <p:cNvSpPr txBox="1">
                  <a:spLocks noChangeArrowheads="1"/>
                </p:cNvSpPr>
                <p:nvPr/>
              </p:nvSpPr>
              <p:spPr bwMode="auto">
                <a:xfrm>
                  <a:off x="1814" y="109"/>
                  <a:ext cx="455" cy="692"/>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600" i="1">
                      <a:solidFill>
                        <a:srgbClr val="FF262D"/>
                      </a:solidFill>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65334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endParaRPr lang="en-US" sz="2400" b="0">
                <a:solidFill>
                  <a:srgbClr val="FDDC07"/>
                </a:solidFill>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pic>
        <p:nvPicPr>
          <p:cNvPr id="8500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85003"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85004"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85005"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4"/>
          <a:srcRect/>
          <a:stretch>
            <a:fillRect/>
          </a:stretch>
        </p:blipFill>
        <p:spPr bwMode="auto">
          <a:xfrm rot="5361337">
            <a:off x="-296068" y="4123531"/>
            <a:ext cx="4605338" cy="301625"/>
          </a:xfrm>
          <a:prstGeom prst="rect">
            <a:avLst/>
          </a:prstGeom>
          <a:noFill/>
          <a:effectLst>
            <a:outerShdw dist="35921" dir="2700000" algn="ctr" rotWithShape="0">
              <a:schemeClr val="accent2"/>
            </a:outerShdw>
          </a:effectLst>
        </p:spPr>
      </p:pic>
      <p:pic>
        <p:nvPicPr>
          <p:cNvPr id="85007"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8"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9"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0"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56" name="Text Box 44"/>
          <p:cNvSpPr txBox="1">
            <a:spLocks noChangeArrowheads="1"/>
          </p:cNvSpPr>
          <p:nvPr/>
        </p:nvSpPr>
        <p:spPr bwMode="auto">
          <a:xfrm>
            <a:off x="120650" y="106363"/>
            <a:ext cx="3097213" cy="15525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ANG TELA NG KRONOLOHIYA NG MGA SALAYSAY SA BIBLIA</a:t>
            </a:r>
            <a:endParaRPr lang="en-US" sz="2000">
              <a:latin typeface="Arial" charset="0"/>
            </a:endParaRPr>
          </a:p>
        </p:txBody>
      </p:sp>
      <p:pic>
        <p:nvPicPr>
          <p:cNvPr id="85013"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5"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6"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7"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8" name="Picture 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9"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020" name="Group 84"/>
          <p:cNvGrpSpPr>
            <a:grpSpLocks/>
          </p:cNvGrpSpPr>
          <p:nvPr/>
        </p:nvGrpSpPr>
        <p:grpSpPr bwMode="auto">
          <a:xfrm>
            <a:off x="1949450" y="2236788"/>
            <a:ext cx="5273675" cy="3898900"/>
            <a:chOff x="1228" y="1409"/>
            <a:chExt cx="3322" cy="2456"/>
          </a:xfrm>
        </p:grpSpPr>
        <p:grpSp>
          <p:nvGrpSpPr>
            <p:cNvPr id="85032"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grpSp>
        <p:grpSp>
          <p:nvGrpSpPr>
            <p:cNvPr id="85033"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15" name="AutoShape 103"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16" name="AutoShape 104"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17" name="AutoShape 105"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18" name="AutoShape 106"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19" name="AutoShape 107"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20" name="AutoShape 108"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21" name="AutoShape 109"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22" name="AutoShape 110"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23" name="AutoShape 111"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24" name="AutoShape 112"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25" name="AutoShape 113"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26" name="AutoShape 114"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27" name="AutoShape 115"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3428" name="AutoShape 116"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grpSp>
      </p:grpSp>
      <p:sp>
        <p:nvSpPr>
          <p:cNvPr id="85021"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85022"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653435" name="Rectangle 123"/>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r>
              <a:rPr lang="en-US" sz="1000">
                <a:effectLst>
                  <a:outerShdw blurRad="38100" dist="38100" dir="2700000" algn="tl">
                    <a:srgbClr val="000000"/>
                  </a:outerShdw>
                </a:effectLst>
              </a:rPr>
              <a:t>71</a:t>
            </a:r>
          </a:p>
        </p:txBody>
      </p:sp>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sp>
        <p:nvSpPr>
          <p:cNvPr id="94" name="Rectangle 79"/>
          <p:cNvSpPr>
            <a:spLocks noChangeArrowheads="1"/>
          </p:cNvSpPr>
          <p:nvPr/>
        </p:nvSpPr>
        <p:spPr bwMode="auto">
          <a:xfrm rot="17945350">
            <a:off x="5207794" y="1348581"/>
            <a:ext cx="1754188"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gn="ctr">
              <a:lnSpc>
                <a:spcPct val="90000"/>
              </a:lnSpc>
              <a:defRPr/>
            </a:pPr>
            <a:r>
              <a:rPr lang="en-US" sz="1100" dirty="0">
                <a:solidFill>
                  <a:srgbClr val="FFEA18"/>
                </a:solidFill>
                <a:latin typeface="Arial" pitchFamily="34" charset="0"/>
                <a:ea typeface="+mn-ea"/>
              </a:rPr>
              <a:t>PAGHAPUN SA KASALAN</a:t>
            </a:r>
          </a:p>
          <a:p>
            <a:pPr algn="ctr">
              <a:lnSpc>
                <a:spcPct val="90000"/>
              </a:lnSpc>
              <a:defRPr/>
            </a:pPr>
            <a:r>
              <a:rPr lang="en-US" sz="1100" dirty="0">
                <a:solidFill>
                  <a:srgbClr val="FFEA18"/>
                </a:solidFill>
                <a:latin typeface="Arial" pitchFamily="34" charset="0"/>
                <a:ea typeface="+mn-ea"/>
              </a:rPr>
              <a:t>NG KORDERO</a:t>
            </a:r>
          </a:p>
        </p:txBody>
      </p:sp>
      <p:sp>
        <p:nvSpPr>
          <p:cNvPr id="95" name="Rectangle 80"/>
          <p:cNvSpPr>
            <a:spLocks noChangeArrowheads="1"/>
          </p:cNvSpPr>
          <p:nvPr/>
        </p:nvSpPr>
        <p:spPr bwMode="auto">
          <a:xfrm rot="17945350">
            <a:off x="5572126" y="1352550"/>
            <a:ext cx="183991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11B0C5"/>
                </a:solidFill>
                <a:latin typeface="Arial" charset="0"/>
              </a:rPr>
              <a:t>IKALAWANG PAGBABALIK</a:t>
            </a:r>
            <a:endParaRPr lang="en-US" sz="1100">
              <a:solidFill>
                <a:srgbClr val="FFEA18"/>
              </a:solidFill>
              <a:latin typeface="Arial" charset="0"/>
            </a:endParaRPr>
          </a:p>
        </p:txBody>
      </p:sp>
      <p:sp>
        <p:nvSpPr>
          <p:cNvPr id="96" name="Rectangle 81"/>
          <p:cNvSpPr>
            <a:spLocks noChangeArrowheads="1"/>
          </p:cNvSpPr>
          <p:nvPr/>
        </p:nvSpPr>
        <p:spPr bwMode="auto">
          <a:xfrm rot="17945350">
            <a:off x="5864226" y="1190625"/>
            <a:ext cx="218916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08F220"/>
                </a:solidFill>
                <a:latin typeface="Arial" charset="0"/>
              </a:rPr>
              <a:t>PAGHARI NI KRISTO SA MUNDO</a:t>
            </a:r>
            <a:endParaRPr lang="en-US" sz="1100">
              <a:solidFill>
                <a:srgbClr val="FFEA18"/>
              </a:solidFill>
              <a:latin typeface="Arial" charset="0"/>
            </a:endParaRPr>
          </a:p>
        </p:txBody>
      </p:sp>
      <p:sp>
        <p:nvSpPr>
          <p:cNvPr id="97" name="Rectangle 82"/>
          <p:cNvSpPr>
            <a:spLocks noChangeArrowheads="1"/>
          </p:cNvSpPr>
          <p:nvPr/>
        </p:nvSpPr>
        <p:spPr bwMode="auto">
          <a:xfrm rot="17945350">
            <a:off x="6232525" y="1222375"/>
            <a:ext cx="20415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dirty="0">
                <a:latin typeface="Arial" pitchFamily="34" charset="0"/>
                <a:ea typeface="+mn-ea"/>
              </a:rPr>
              <a:t>PAGPAPASIYA SA MALAKING</a:t>
            </a:r>
          </a:p>
          <a:p>
            <a:pPr>
              <a:lnSpc>
                <a:spcPct val="90000"/>
              </a:lnSpc>
              <a:defRPr/>
            </a:pPr>
            <a:r>
              <a:rPr lang="en-US" sz="1100" dirty="0">
                <a:latin typeface="Arial" pitchFamily="34" charset="0"/>
                <a:ea typeface="+mn-ea"/>
              </a:rPr>
              <a:t>LUKLUKANG MAPUTI </a:t>
            </a:r>
          </a:p>
        </p:txBody>
      </p:sp>
      <p:sp>
        <p:nvSpPr>
          <p:cNvPr id="98" name="Rectangle 83"/>
          <p:cNvSpPr>
            <a:spLocks noChangeArrowheads="1"/>
          </p:cNvSpPr>
          <p:nvPr/>
        </p:nvSpPr>
        <p:spPr bwMode="auto">
          <a:xfrm rot="17945350">
            <a:off x="6527800" y="1152525"/>
            <a:ext cx="2312988"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F87B57"/>
                </a:solidFill>
                <a:latin typeface="Arial" pitchFamily="34" charset="0"/>
                <a:ea typeface="+mn-ea"/>
              </a:rPr>
              <a:t>BAGONG LANGIT, BAGONG LUPA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ffectLst>
                <a:outerShdw blurRad="38100" dist="38100" dir="2700000" algn="tl">
                  <a:srgbClr val="DDDDDD"/>
                </a:outerShdw>
              </a:effectLst>
            </a:endParaRPr>
          </a:p>
        </p:txBody>
      </p:sp>
      <p:sp>
        <p:nvSpPr>
          <p:cNvPr id="86019"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86020"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86021"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grpSp>
        <p:nvGrpSpPr>
          <p:cNvPr id="86023" name="Group 7"/>
          <p:cNvGrpSpPr>
            <a:grpSpLocks/>
          </p:cNvGrpSpPr>
          <p:nvPr/>
        </p:nvGrpSpPr>
        <p:grpSpPr bwMode="auto">
          <a:xfrm>
            <a:off x="1885950" y="549275"/>
            <a:ext cx="3810000" cy="1871663"/>
            <a:chOff x="1188" y="346"/>
            <a:chExt cx="2400" cy="1179"/>
          </a:xfrm>
        </p:grpSpPr>
        <p:sp>
          <p:nvSpPr>
            <p:cNvPr id="659464" name="Text Box 8"/>
            <p:cNvSpPr txBox="1">
              <a:spLocks noChangeArrowheads="1"/>
            </p:cNvSpPr>
            <p:nvPr/>
          </p:nvSpPr>
          <p:spPr bwMode="auto">
            <a:xfrm>
              <a:off x="3156" y="1006"/>
              <a:ext cx="432" cy="519"/>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t>J</a:t>
              </a:r>
            </a:p>
          </p:txBody>
        </p:sp>
        <p:grpSp>
          <p:nvGrpSpPr>
            <p:cNvPr id="86129" name="Group 9"/>
            <p:cNvGrpSpPr>
              <a:grpSpLocks/>
            </p:cNvGrpSpPr>
            <p:nvPr/>
          </p:nvGrpSpPr>
          <p:grpSpPr bwMode="auto">
            <a:xfrm>
              <a:off x="1686" y="824"/>
              <a:ext cx="1159" cy="355"/>
              <a:chOff x="1686" y="824"/>
              <a:chExt cx="1159" cy="355"/>
            </a:xfrm>
          </p:grpSpPr>
          <p:sp>
            <p:nvSpPr>
              <p:cNvPr id="659466" name="Rectangle 10"/>
              <p:cNvSpPr>
                <a:spLocks noChangeArrowheads="1"/>
              </p:cNvSpPr>
              <p:nvPr/>
            </p:nvSpPr>
            <p:spPr bwMode="auto">
              <a:xfrm>
                <a:off x="1686" y="833"/>
                <a:ext cx="376"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r>
                  <a:rPr lang="en-US" sz="3600" i="1">
                    <a:solidFill>
                      <a:srgbClr val="FFEA18"/>
                    </a:solidFill>
                  </a:rPr>
                  <a:t>4T</a:t>
                </a:r>
                <a:endParaRPr lang="en-US" sz="4800" b="0">
                  <a:solidFill>
                    <a:srgbClr val="FFEA18"/>
                  </a:solidFill>
                  <a:latin typeface="Times" charset="0"/>
                </a:endParaRPr>
              </a:p>
            </p:txBody>
          </p:sp>
          <p:sp>
            <p:nvSpPr>
              <p:cNvPr id="659467" name="Rectangle 11"/>
              <p:cNvSpPr>
                <a:spLocks noChangeArrowheads="1"/>
              </p:cNvSpPr>
              <p:nvPr/>
            </p:nvSpPr>
            <p:spPr bwMode="auto">
              <a:xfrm>
                <a:off x="2261" y="824"/>
                <a:ext cx="584"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r>
                  <a:rPr lang="en-US" sz="3600" i="1">
                    <a:solidFill>
                      <a:srgbClr val="FFEA18"/>
                    </a:solidFill>
                  </a:rPr>
                  <a:t>  3L</a:t>
                </a:r>
                <a:endParaRPr lang="en-US" sz="4800" b="0">
                  <a:solidFill>
                    <a:srgbClr val="FFEA18"/>
                  </a:solidFill>
                  <a:latin typeface="Times" charset="0"/>
                </a:endParaRPr>
              </a:p>
            </p:txBody>
          </p:sp>
        </p:grpSp>
        <p:grpSp>
          <p:nvGrpSpPr>
            <p:cNvPr id="86130" name="Group 12"/>
            <p:cNvGrpSpPr>
              <a:grpSpLocks/>
            </p:cNvGrpSpPr>
            <p:nvPr/>
          </p:nvGrpSpPr>
          <p:grpSpPr bwMode="auto">
            <a:xfrm>
              <a:off x="1188" y="1175"/>
              <a:ext cx="1953" cy="246"/>
              <a:chOff x="1188" y="1175"/>
              <a:chExt cx="1953" cy="246"/>
            </a:xfrm>
          </p:grpSpPr>
          <p:grpSp>
            <p:nvGrpSpPr>
              <p:cNvPr id="86138" name="Group 13"/>
              <p:cNvGrpSpPr>
                <a:grpSpLocks/>
              </p:cNvGrpSpPr>
              <p:nvPr/>
            </p:nvGrpSpPr>
            <p:grpSpPr bwMode="auto">
              <a:xfrm>
                <a:off x="1188" y="1175"/>
                <a:ext cx="1695" cy="246"/>
                <a:chOff x="1188" y="1175"/>
                <a:chExt cx="1695" cy="246"/>
              </a:xfrm>
            </p:grpSpPr>
            <p:sp>
              <p:nvSpPr>
                <p:cNvPr id="659470" name="Rectangle 14"/>
                <p:cNvSpPr>
                  <a:spLocks noChangeArrowheads="1"/>
                </p:cNvSpPr>
                <p:nvPr/>
              </p:nvSpPr>
              <p:spPr bwMode="auto">
                <a:xfrm>
                  <a:off x="1188" y="1179"/>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09F32"/>
                      </a:solidFill>
                    </a:rPr>
                    <a:t>P</a:t>
                  </a:r>
                  <a:endParaRPr lang="en-US" sz="3600">
                    <a:solidFill>
                      <a:srgbClr val="FFEA18"/>
                    </a:solidFill>
                    <a:latin typeface="Times" charset="0"/>
                  </a:endParaRPr>
                </a:p>
              </p:txBody>
            </p:sp>
            <p:sp>
              <p:nvSpPr>
                <p:cNvPr id="659471" name="Rectangle 15"/>
                <p:cNvSpPr>
                  <a:spLocks noChangeArrowheads="1"/>
                </p:cNvSpPr>
                <p:nvPr/>
              </p:nvSpPr>
              <p:spPr bwMode="auto">
                <a:xfrm>
                  <a:off x="1415" y="1179"/>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659472" name="Rectangle 16"/>
                <p:cNvSpPr>
                  <a:spLocks noChangeArrowheads="1"/>
                </p:cNvSpPr>
                <p:nvPr/>
              </p:nvSpPr>
              <p:spPr bwMode="auto">
                <a:xfrm>
                  <a:off x="1665" y="1181"/>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59473" name="Rectangle 17"/>
                <p:cNvSpPr>
                  <a:spLocks noChangeArrowheads="1"/>
                </p:cNvSpPr>
                <p:nvPr/>
              </p:nvSpPr>
              <p:spPr bwMode="auto">
                <a:xfrm>
                  <a:off x="1867" y="1179"/>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659474" name="Rectangle 18"/>
                <p:cNvSpPr>
                  <a:spLocks noChangeArrowheads="1"/>
                </p:cNvSpPr>
                <p:nvPr/>
              </p:nvSpPr>
              <p:spPr bwMode="auto">
                <a:xfrm>
                  <a:off x="2113" y="1175"/>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659475" name="Rectangle 19"/>
                <p:cNvSpPr>
                  <a:spLocks noChangeArrowheads="1"/>
                </p:cNvSpPr>
                <p:nvPr/>
              </p:nvSpPr>
              <p:spPr bwMode="auto">
                <a:xfrm>
                  <a:off x="2335" y="1183"/>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659476" name="Rectangle 20"/>
                <p:cNvSpPr>
                  <a:spLocks noChangeArrowheads="1"/>
                </p:cNvSpPr>
                <p:nvPr/>
              </p:nvSpPr>
              <p:spPr bwMode="auto">
                <a:xfrm>
                  <a:off x="2552" y="1183"/>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M</a:t>
                  </a:r>
                  <a:endParaRPr lang="en-US" sz="3600">
                    <a:solidFill>
                      <a:srgbClr val="08F220"/>
                    </a:solidFill>
                    <a:latin typeface="Times" charset="0"/>
                  </a:endParaRPr>
                </a:p>
              </p:txBody>
            </p:sp>
            <p:sp>
              <p:nvSpPr>
                <p:cNvPr id="659477" name="Rectangle 21"/>
                <p:cNvSpPr>
                  <a:spLocks noChangeArrowheads="1"/>
                </p:cNvSpPr>
                <p:nvPr/>
              </p:nvSpPr>
              <p:spPr bwMode="auto">
                <a:xfrm>
                  <a:off x="2781" y="1191"/>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P</a:t>
                  </a:r>
                  <a:endParaRPr lang="en-US" sz="3600">
                    <a:solidFill>
                      <a:srgbClr val="08F220"/>
                    </a:solidFill>
                    <a:latin typeface="Times" charset="0"/>
                  </a:endParaRPr>
                </a:p>
              </p:txBody>
            </p:sp>
          </p:grpSp>
          <p:sp>
            <p:nvSpPr>
              <p:cNvPr id="659478" name="Rectangle 22"/>
              <p:cNvSpPr>
                <a:spLocks noChangeArrowheads="1"/>
              </p:cNvSpPr>
              <p:nvPr/>
            </p:nvSpPr>
            <p:spPr bwMode="auto">
              <a:xfrm>
                <a:off x="3024" y="1184"/>
                <a:ext cx="117"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11B0C5"/>
                    </a:solidFill>
                  </a:rPr>
                  <a:t>K</a:t>
                </a:r>
                <a:endParaRPr lang="en-US" sz="3600">
                  <a:solidFill>
                    <a:srgbClr val="11B0C5"/>
                  </a:solidFill>
                  <a:latin typeface="Times" charset="0"/>
                </a:endParaRPr>
              </a:p>
            </p:txBody>
          </p:sp>
        </p:grpSp>
        <p:grpSp>
          <p:nvGrpSpPr>
            <p:cNvPr id="86131" name="Group 23"/>
            <p:cNvGrpSpPr>
              <a:grpSpLocks/>
            </p:cNvGrpSpPr>
            <p:nvPr/>
          </p:nvGrpSpPr>
          <p:grpSpPr bwMode="auto">
            <a:xfrm>
              <a:off x="2137" y="346"/>
              <a:ext cx="455" cy="692"/>
              <a:chOff x="2137" y="346"/>
              <a:chExt cx="455" cy="692"/>
            </a:xfrm>
          </p:grpSpPr>
          <p:grpSp>
            <p:nvGrpSpPr>
              <p:cNvPr id="86134" name="Group 24"/>
              <p:cNvGrpSpPr>
                <a:grpSpLocks/>
              </p:cNvGrpSpPr>
              <p:nvPr/>
            </p:nvGrpSpPr>
            <p:grpSpPr bwMode="auto">
              <a:xfrm>
                <a:off x="2137" y="346"/>
                <a:ext cx="455" cy="692"/>
                <a:chOff x="1814" y="109"/>
                <a:chExt cx="455" cy="692"/>
              </a:xfrm>
            </p:grpSpPr>
            <p:sp>
              <p:nvSpPr>
                <p:cNvPr id="659481" name="Text Box 25"/>
                <p:cNvSpPr txBox="1">
                  <a:spLocks noChangeArrowheads="1"/>
                </p:cNvSpPr>
                <p:nvPr/>
              </p:nvSpPr>
              <p:spPr bwMode="auto">
                <a:xfrm>
                  <a:off x="1814" y="109"/>
                  <a:ext cx="455" cy="692"/>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600" i="1">
                      <a:solidFill>
                        <a:srgbClr val="FF262D"/>
                      </a:solidFill>
                    </a:rPr>
                    <a:t>7</a:t>
                  </a:r>
                </a:p>
              </p:txBody>
            </p:sp>
            <p:sp>
              <p:nvSpPr>
                <p:cNvPr id="659482"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659483"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65948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endParaRPr lang="en-US" sz="2400" b="0">
                <a:solidFill>
                  <a:srgbClr val="FDDC07"/>
                </a:solidFill>
              </a:endParaRPr>
            </a:p>
          </p:txBody>
        </p:sp>
        <p:sp>
          <p:nvSpPr>
            <p:cNvPr id="65948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grpSp>
      <p:sp>
        <p:nvSpPr>
          <p:cNvPr id="659486"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pic>
        <p:nvPicPr>
          <p:cNvPr id="86025"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86027"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86028"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86029"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sp>
        <p:nvSpPr>
          <p:cNvPr id="659493"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pic>
        <p:nvPicPr>
          <p:cNvPr id="659494" name="Picture 38"/>
          <p:cNvPicPr>
            <a:picLocks noChangeAspect="1" noChangeArrowheads="1"/>
          </p:cNvPicPr>
          <p:nvPr/>
        </p:nvPicPr>
        <p:blipFill>
          <a:blip r:embed="rId4"/>
          <a:srcRect/>
          <a:stretch>
            <a:fillRect/>
          </a:stretch>
        </p:blipFill>
        <p:spPr bwMode="auto">
          <a:xfrm rot="5361337">
            <a:off x="-283368" y="4123531"/>
            <a:ext cx="4605338" cy="301625"/>
          </a:xfrm>
          <a:prstGeom prst="rect">
            <a:avLst/>
          </a:prstGeom>
          <a:noFill/>
          <a:effectLst>
            <a:outerShdw dist="35921" dir="2700000" algn="ctr" rotWithShape="0">
              <a:schemeClr val="accent2"/>
            </a:outerShdw>
          </a:effectLst>
        </p:spPr>
      </p:pic>
      <p:pic>
        <p:nvPicPr>
          <p:cNvPr id="86033"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4"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5"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7"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00" name="Text Box 44"/>
          <p:cNvSpPr txBox="1">
            <a:spLocks noChangeArrowheads="1"/>
          </p:cNvSpPr>
          <p:nvPr/>
        </p:nvSpPr>
        <p:spPr bwMode="auto">
          <a:xfrm>
            <a:off x="120650" y="106363"/>
            <a:ext cx="3097213" cy="15525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ANG TELA NG KRONOLOHIYA NG MGA SALAYSAY SA BIBLIA</a:t>
            </a:r>
            <a:endParaRPr lang="en-US" sz="2000">
              <a:latin typeface="Arial" charset="0"/>
            </a:endParaRPr>
          </a:p>
        </p:txBody>
      </p:sp>
      <p:grpSp>
        <p:nvGrpSpPr>
          <p:cNvPr id="8"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6">
              <a:lum contrast="48000"/>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p:spPr>
        </p:pic>
        <p:pic>
          <p:nvPicPr>
            <p:cNvPr id="659503" name="Picture 47"/>
            <p:cNvPicPr>
              <a:picLocks noChangeAspect="1" noChangeArrowheads="1"/>
            </p:cNvPicPr>
            <p:nvPr/>
          </p:nvPicPr>
          <p:blipFill>
            <a:blip r:embed="rId6">
              <a:lum contrast="48000"/>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p:spPr>
        </p:pic>
        <p:pic>
          <p:nvPicPr>
            <p:cNvPr id="659504" name="Picture 48"/>
            <p:cNvPicPr>
              <a:picLocks noChangeAspect="1" noChangeArrowheads="1"/>
            </p:cNvPicPr>
            <p:nvPr/>
          </p:nvPicPr>
          <p:blipFill>
            <a:blip r:embed="rId6">
              <a:lum contrast="48000"/>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p:spPr>
        </p:pic>
        <p:pic>
          <p:nvPicPr>
            <p:cNvPr id="659505" name="Picture 49"/>
            <p:cNvPicPr>
              <a:picLocks noChangeAspect="1" noChangeArrowheads="1"/>
            </p:cNvPicPr>
            <p:nvPr/>
          </p:nvPicPr>
          <p:blipFill>
            <a:blip r:embed="rId6">
              <a:lum contrast="48000"/>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p:spPr>
        </p:pic>
        <p:pic>
          <p:nvPicPr>
            <p:cNvPr id="659506" name="Picture 50"/>
            <p:cNvPicPr>
              <a:picLocks noChangeAspect="1" noChangeArrowheads="1"/>
            </p:cNvPicPr>
            <p:nvPr/>
          </p:nvPicPr>
          <p:blipFill>
            <a:blip r:embed="rId6">
              <a:lum contrast="48000"/>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p:spPr>
        </p:pic>
        <p:pic>
          <p:nvPicPr>
            <p:cNvPr id="659507" name="Picture 51"/>
            <p:cNvPicPr>
              <a:picLocks noChangeAspect="1" noChangeArrowheads="1"/>
            </p:cNvPicPr>
            <p:nvPr/>
          </p:nvPicPr>
          <p:blipFill>
            <a:blip r:embed="rId6">
              <a:lum contrast="48000"/>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p:spPr>
        </p:pic>
      </p:grpSp>
      <p:grpSp>
        <p:nvGrpSpPr>
          <p:cNvPr id="9"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7">
              <a:lum bright="-18000" contrast="60000"/>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p:spPr>
        </p:pic>
        <p:pic>
          <p:nvPicPr>
            <p:cNvPr id="659510" name="Picture 54"/>
            <p:cNvPicPr>
              <a:picLocks noChangeAspect="1" noChangeArrowheads="1"/>
            </p:cNvPicPr>
            <p:nvPr/>
          </p:nvPicPr>
          <p:blipFill>
            <a:blip r:embed="rId7">
              <a:lum bright="-18000" contrast="60000"/>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p:spPr>
        </p:pic>
        <p:pic>
          <p:nvPicPr>
            <p:cNvPr id="659511" name="Picture 55"/>
            <p:cNvPicPr>
              <a:picLocks noChangeAspect="1" noChangeArrowheads="1"/>
            </p:cNvPicPr>
            <p:nvPr/>
          </p:nvPicPr>
          <p:blipFill>
            <a:blip r:embed="rId7">
              <a:lum bright="-18000" contrast="60000"/>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p:spPr>
        </p:pic>
        <p:pic>
          <p:nvPicPr>
            <p:cNvPr id="659512" name="Picture 56"/>
            <p:cNvPicPr>
              <a:picLocks noChangeAspect="1" noChangeArrowheads="1"/>
            </p:cNvPicPr>
            <p:nvPr/>
          </p:nvPicPr>
          <p:blipFill>
            <a:blip r:embed="rId7">
              <a:lum bright="-18000" contrast="60000"/>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p:spPr>
        </p:pic>
      </p:grpSp>
      <p:pic>
        <p:nvPicPr>
          <p:cNvPr id="86041"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8"/>
            <a:srcRect/>
            <a:stretch>
              <a:fillRect/>
            </a:stretch>
          </p:blipFill>
          <p:spPr bwMode="auto">
            <a:xfrm rot="-13855">
              <a:off x="2532" y="2764"/>
              <a:ext cx="2894" cy="165"/>
            </a:xfrm>
            <a:prstGeom prst="rect">
              <a:avLst/>
            </a:prstGeom>
            <a:noFill/>
            <a:effectLst>
              <a:outerShdw dist="45791" dir="3378596" algn="ctr" rotWithShape="0">
                <a:srgbClr val="808080"/>
              </a:outerShdw>
            </a:effectLst>
          </p:spPr>
        </p:pic>
        <p:pic>
          <p:nvPicPr>
            <p:cNvPr id="659515" name="Picture 59"/>
            <p:cNvPicPr>
              <a:picLocks noChangeAspect="1" noChangeArrowheads="1"/>
            </p:cNvPicPr>
            <p:nvPr/>
          </p:nvPicPr>
          <p:blipFill>
            <a:blip r:embed="rId8"/>
            <a:srcRect/>
            <a:stretch>
              <a:fillRect/>
            </a:stretch>
          </p:blipFill>
          <p:spPr bwMode="auto">
            <a:xfrm rot="-13855">
              <a:off x="2508" y="2836"/>
              <a:ext cx="2893" cy="165"/>
            </a:xfrm>
            <a:prstGeom prst="rect">
              <a:avLst/>
            </a:prstGeom>
            <a:noFill/>
            <a:effectLst>
              <a:outerShdw dist="45791" dir="3378596" algn="ctr" rotWithShape="0">
                <a:srgbClr val="808080"/>
              </a:outerShdw>
            </a:effectLst>
          </p:spPr>
        </p:pic>
        <p:pic>
          <p:nvPicPr>
            <p:cNvPr id="659516" name="Picture 60"/>
            <p:cNvPicPr>
              <a:picLocks noChangeAspect="1" noChangeArrowheads="1"/>
            </p:cNvPicPr>
            <p:nvPr/>
          </p:nvPicPr>
          <p:blipFill>
            <a:blip r:embed="rId8"/>
            <a:srcRect/>
            <a:stretch>
              <a:fillRect/>
            </a:stretch>
          </p:blipFill>
          <p:spPr bwMode="auto">
            <a:xfrm rot="-13855">
              <a:off x="2483" y="2908"/>
              <a:ext cx="2894" cy="165"/>
            </a:xfrm>
            <a:prstGeom prst="rect">
              <a:avLst/>
            </a:prstGeom>
            <a:noFill/>
            <a:effectLst>
              <a:outerShdw dist="45791" dir="3378596" algn="ctr" rotWithShape="0">
                <a:srgbClr val="808080"/>
              </a:outerShdw>
            </a:effectLst>
          </p:spPr>
        </p:pic>
        <p:pic>
          <p:nvPicPr>
            <p:cNvPr id="659517" name="Picture 61"/>
            <p:cNvPicPr>
              <a:picLocks noChangeAspect="1" noChangeArrowheads="1"/>
            </p:cNvPicPr>
            <p:nvPr/>
          </p:nvPicPr>
          <p:blipFill>
            <a:blip r:embed="rId8"/>
            <a:srcRect/>
            <a:stretch>
              <a:fillRect/>
            </a:stretch>
          </p:blipFill>
          <p:spPr bwMode="auto">
            <a:xfrm rot="-13855">
              <a:off x="2499" y="2972"/>
              <a:ext cx="2894" cy="165"/>
            </a:xfrm>
            <a:prstGeom prst="rect">
              <a:avLst/>
            </a:prstGeom>
            <a:noFill/>
            <a:effectLst>
              <a:outerShdw dist="45791" dir="3378596" algn="ctr" rotWithShape="0">
                <a:srgbClr val="808080"/>
              </a:outerShdw>
            </a:effectLst>
          </p:spPr>
        </p:pic>
      </p:grpSp>
      <p:grpSp>
        <p:nvGrpSpPr>
          <p:cNvPr id="11"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9">
              <a:lum contrast="36000"/>
            </a:blip>
            <a:srcRect/>
            <a:stretch>
              <a:fillRect/>
            </a:stretch>
          </p:blipFill>
          <p:spPr bwMode="auto">
            <a:xfrm rot="-13855">
              <a:off x="2515" y="3236"/>
              <a:ext cx="2811" cy="164"/>
            </a:xfrm>
            <a:prstGeom prst="rect">
              <a:avLst/>
            </a:prstGeom>
            <a:noFill/>
            <a:effectLst>
              <a:outerShdw dist="45791" dir="3378596" algn="ctr" rotWithShape="0">
                <a:srgbClr val="808080"/>
              </a:outerShdw>
            </a:effectLst>
          </p:spPr>
        </p:pic>
        <p:pic>
          <p:nvPicPr>
            <p:cNvPr id="659521" name="Picture 65"/>
            <p:cNvPicPr>
              <a:picLocks noChangeAspect="1" noChangeArrowheads="1"/>
            </p:cNvPicPr>
            <p:nvPr/>
          </p:nvPicPr>
          <p:blipFill>
            <a:blip r:embed="rId9">
              <a:lum contrast="36000"/>
            </a:blip>
            <a:srcRect/>
            <a:stretch>
              <a:fillRect/>
            </a:stretch>
          </p:blipFill>
          <p:spPr bwMode="auto">
            <a:xfrm rot="-13855">
              <a:off x="2499" y="3308"/>
              <a:ext cx="2811" cy="164"/>
            </a:xfrm>
            <a:prstGeom prst="rect">
              <a:avLst/>
            </a:prstGeom>
            <a:noFill/>
            <a:effectLst>
              <a:outerShdw dist="45791" dir="3378596" algn="ctr" rotWithShape="0">
                <a:srgbClr val="808080"/>
              </a:outerShdw>
            </a:effectLst>
          </p:spPr>
        </p:pic>
        <p:pic>
          <p:nvPicPr>
            <p:cNvPr id="659522" name="Picture 66"/>
            <p:cNvPicPr>
              <a:picLocks noChangeAspect="1" noChangeArrowheads="1"/>
            </p:cNvPicPr>
            <p:nvPr/>
          </p:nvPicPr>
          <p:blipFill>
            <a:blip r:embed="rId9">
              <a:lum contrast="36000"/>
            </a:blip>
            <a:srcRect/>
            <a:stretch>
              <a:fillRect/>
            </a:stretch>
          </p:blipFill>
          <p:spPr bwMode="auto">
            <a:xfrm rot="-13855">
              <a:off x="2562" y="3380"/>
              <a:ext cx="2811" cy="164"/>
            </a:xfrm>
            <a:prstGeom prst="rect">
              <a:avLst/>
            </a:prstGeom>
            <a:noFill/>
            <a:effectLst>
              <a:outerShdw dist="45791" dir="3378596" algn="ctr" rotWithShape="0">
                <a:srgbClr val="808080"/>
              </a:outerShdw>
            </a:effectLst>
          </p:spPr>
        </p:pic>
        <p:pic>
          <p:nvPicPr>
            <p:cNvPr id="659523" name="Picture 67"/>
            <p:cNvPicPr>
              <a:picLocks noChangeAspect="1" noChangeArrowheads="1"/>
            </p:cNvPicPr>
            <p:nvPr/>
          </p:nvPicPr>
          <p:blipFill>
            <a:blip r:embed="rId9">
              <a:lum contrast="36000"/>
            </a:blip>
            <a:srcRect/>
            <a:stretch>
              <a:fillRect/>
            </a:stretch>
          </p:blipFill>
          <p:spPr bwMode="auto">
            <a:xfrm rot="-13855">
              <a:off x="2507" y="3452"/>
              <a:ext cx="2811" cy="164"/>
            </a:xfrm>
            <a:prstGeom prst="rect">
              <a:avLst/>
            </a:prstGeom>
            <a:noFill/>
            <a:effectLst>
              <a:outerShdw dist="45791" dir="3378596" algn="ctr" rotWithShape="0">
                <a:srgbClr val="808080"/>
              </a:outerShdw>
            </a:effectLst>
          </p:spPr>
        </p:pic>
        <p:sp>
          <p:nvSpPr>
            <p:cNvPr id="659524" name="Text Box 68"/>
            <p:cNvSpPr txBox="1">
              <a:spLocks noChangeArrowheads="1"/>
            </p:cNvSpPr>
            <p:nvPr/>
          </p:nvSpPr>
          <p:spPr bwMode="auto">
            <a:xfrm>
              <a:off x="2414" y="3251"/>
              <a:ext cx="2364" cy="288"/>
            </a:xfrm>
            <a:prstGeom prst="rect">
              <a:avLst/>
            </a:prstGeom>
            <a:noFill/>
            <a:ln w="12700">
              <a:noFill/>
              <a:miter lim="800000"/>
              <a:headEnd/>
              <a:tailEnd/>
            </a:ln>
            <a:effectLst>
              <a:outerShdw dist="45791" dir="3378596" algn="ctr" rotWithShape="0">
                <a:srgbClr val="AAAAAA"/>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400" b="0">
                <a:solidFill>
                  <a:schemeClr val="accent2"/>
                </a:solidFill>
                <a:latin typeface="Arial Black" charset="0"/>
              </a:endParaRPr>
            </a:p>
          </p:txBody>
        </p:sp>
      </p:grpSp>
      <p:pic>
        <p:nvPicPr>
          <p:cNvPr id="8604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5"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6"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8" name="Picture 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9" name="Picture 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31" name="Text Box 75"/>
          <p:cNvSpPr txBox="1">
            <a:spLocks noChangeArrowheads="1"/>
          </p:cNvSpPr>
          <p:nvPr/>
        </p:nvSpPr>
        <p:spPr bwMode="auto">
          <a:xfrm>
            <a:off x="3051175" y="3700463"/>
            <a:ext cx="3870325" cy="457200"/>
          </a:xfrm>
          <a:prstGeom prst="rect">
            <a:avLst/>
          </a:prstGeom>
          <a:noFill/>
          <a:ln w="12700">
            <a:noFill/>
            <a:miter lim="800000"/>
            <a:headEnd/>
            <a:tailEnd/>
          </a:ln>
          <a:effectLst>
            <a:outerShdw dist="53882" dir="2700000" algn="ctr" rotWithShape="0">
              <a:srgbClr val="AAAAAA"/>
            </a:outerShdw>
          </a:effectLst>
        </p:spPr>
        <p:txBody>
          <a:bodyPr>
            <a:spAutoFit/>
          </a:bodyPr>
          <a:lstStyle/>
          <a:p>
            <a:pPr algn="r">
              <a:spcBef>
                <a:spcPct val="50000"/>
              </a:spcBef>
              <a:defRPr/>
            </a:pPr>
            <a:r>
              <a:rPr lang="en-US" sz="2400" b="0" dirty="0">
                <a:solidFill>
                  <a:schemeClr val="accent2"/>
                </a:solidFill>
                <a:latin typeface="Arial Black" pitchFamily="34" charset="0"/>
                <a:ea typeface="+mn-ea"/>
              </a:rPr>
              <a:t>ANG TIPAN NG LUPA</a:t>
            </a:r>
          </a:p>
        </p:txBody>
      </p:sp>
      <p:sp>
        <p:nvSpPr>
          <p:cNvPr id="659534" name="Text Box 78"/>
          <p:cNvSpPr txBox="1">
            <a:spLocks noChangeArrowheads="1"/>
          </p:cNvSpPr>
          <p:nvPr/>
        </p:nvSpPr>
        <p:spPr bwMode="auto">
          <a:xfrm>
            <a:off x="3779838" y="4457700"/>
            <a:ext cx="4143375" cy="457200"/>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dirty="0">
                <a:solidFill>
                  <a:schemeClr val="accent2"/>
                </a:solidFill>
                <a:latin typeface="Arial Black" pitchFamily="34" charset="0"/>
                <a:ea typeface="+mn-ea"/>
              </a:rPr>
              <a:t>ANG TIPAN NI DAVID</a:t>
            </a:r>
          </a:p>
        </p:txBody>
      </p:sp>
      <p:sp>
        <p:nvSpPr>
          <p:cNvPr id="659533" name="Text Box 77"/>
          <p:cNvSpPr txBox="1">
            <a:spLocks noChangeArrowheads="1"/>
          </p:cNvSpPr>
          <p:nvPr/>
        </p:nvSpPr>
        <p:spPr bwMode="auto">
          <a:xfrm>
            <a:off x="4133850" y="5208588"/>
            <a:ext cx="3752850" cy="457200"/>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dirty="0">
                <a:solidFill>
                  <a:schemeClr val="accent2"/>
                </a:solidFill>
                <a:latin typeface="Arial Black" pitchFamily="34" charset="0"/>
                <a:ea typeface="+mn-ea"/>
              </a:rPr>
              <a:t>BAGONG TIPAN</a:t>
            </a:r>
          </a:p>
        </p:txBody>
      </p:sp>
      <p:sp>
        <p:nvSpPr>
          <p:cNvPr id="659532" name="Text Box 76"/>
          <p:cNvSpPr txBox="1">
            <a:spLocks noChangeArrowheads="1"/>
          </p:cNvSpPr>
          <p:nvPr/>
        </p:nvSpPr>
        <p:spPr bwMode="auto">
          <a:xfrm>
            <a:off x="2293938" y="2732088"/>
            <a:ext cx="5935662" cy="579437"/>
          </a:xfrm>
          <a:prstGeom prst="rect">
            <a:avLst/>
          </a:prstGeom>
          <a:noFill/>
          <a:ln w="12700">
            <a:noFill/>
            <a:miter lim="800000"/>
            <a:headEnd/>
            <a:tailEnd/>
          </a:ln>
          <a:effectLst>
            <a:outerShdw dist="45791" dir="3378596" algn="ctr" rotWithShape="0">
              <a:schemeClr val="bg2"/>
            </a:outerShdw>
          </a:effectLst>
        </p:spPr>
        <p:txBody>
          <a:bodyPr>
            <a:spAutoFit/>
          </a:bodyPr>
          <a:lstStyle/>
          <a:p>
            <a:pPr>
              <a:spcBef>
                <a:spcPct val="50000"/>
              </a:spcBef>
              <a:defRPr/>
            </a:pPr>
            <a:r>
              <a:rPr lang="en-US" sz="3200" b="0" dirty="0">
                <a:solidFill>
                  <a:schemeClr val="accent1"/>
                </a:solidFill>
                <a:latin typeface="Arial Black" pitchFamily="34" charset="0"/>
                <a:ea typeface="+mn-ea"/>
              </a:rPr>
              <a:t>ANG TIPAN NI ABRAHAM</a:t>
            </a:r>
          </a:p>
        </p:txBody>
      </p:sp>
      <p:sp>
        <p:nvSpPr>
          <p:cNvPr id="659592" name="AutoShape 136"/>
          <p:cNvSpPr>
            <a:spLocks noChangeArrowheads="1"/>
          </p:cNvSpPr>
          <p:nvPr/>
        </p:nvSpPr>
        <p:spPr bwMode="auto">
          <a:xfrm>
            <a:off x="5438775" y="0"/>
            <a:ext cx="3146425" cy="2308225"/>
          </a:xfrm>
          <a:prstGeom prst="roundRect">
            <a:avLst>
              <a:gd name="adj" fmla="val 16667"/>
            </a:avLst>
          </a:prstGeom>
          <a:noFill/>
          <a:ln w="57150">
            <a:solidFill>
              <a:srgbClr val="EF1F1D"/>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grpSp>
        <p:nvGrpSpPr>
          <p:cNvPr id="86055" name="Group 84"/>
          <p:cNvGrpSpPr>
            <a:grpSpLocks/>
          </p:cNvGrpSpPr>
          <p:nvPr/>
        </p:nvGrpSpPr>
        <p:grpSpPr bwMode="auto">
          <a:xfrm>
            <a:off x="1949450" y="2236788"/>
            <a:ext cx="5273675" cy="3898900"/>
            <a:chOff x="1228" y="1409"/>
            <a:chExt cx="3322" cy="2456"/>
          </a:xfrm>
        </p:grpSpPr>
        <p:grpSp>
          <p:nvGrpSpPr>
            <p:cNvPr id="86077"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grpSp>
        <p:grpSp>
          <p:nvGrpSpPr>
            <p:cNvPr id="86078"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9105743">
                <a:off x="1231" y="376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59" name="AutoShape 103" descr="Cork"/>
              <p:cNvSpPr>
                <a:spLocks noChangeArrowheads="1"/>
              </p:cNvSpPr>
              <p:nvPr/>
            </p:nvSpPr>
            <p:spPr bwMode="auto">
              <a:xfrm rot="-9105743">
                <a:off x="1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0" name="AutoShape 104" descr="Cork"/>
              <p:cNvSpPr>
                <a:spLocks noChangeArrowheads="1"/>
              </p:cNvSpPr>
              <p:nvPr/>
            </p:nvSpPr>
            <p:spPr bwMode="auto">
              <a:xfrm rot="-9105743">
                <a:off x="16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1" name="AutoShape 105" descr="Cork"/>
              <p:cNvSpPr>
                <a:spLocks noChangeArrowheads="1"/>
              </p:cNvSpPr>
              <p:nvPr/>
            </p:nvSpPr>
            <p:spPr bwMode="auto">
              <a:xfrm rot="-9105743">
                <a:off x="192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2" name="AutoShape 106" descr="Cork"/>
              <p:cNvSpPr>
                <a:spLocks noChangeArrowheads="1"/>
              </p:cNvSpPr>
              <p:nvPr/>
            </p:nvSpPr>
            <p:spPr bwMode="auto">
              <a:xfrm rot="-9105743">
                <a:off x="2137"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3" name="AutoShape 107" descr="Cork"/>
              <p:cNvSpPr>
                <a:spLocks noChangeArrowheads="1"/>
              </p:cNvSpPr>
              <p:nvPr/>
            </p:nvSpPr>
            <p:spPr bwMode="auto">
              <a:xfrm rot="-9105743">
                <a:off x="2375"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4" name="AutoShape 108" descr="Cork"/>
              <p:cNvSpPr>
                <a:spLocks noChangeArrowheads="1"/>
              </p:cNvSpPr>
              <p:nvPr/>
            </p:nvSpPr>
            <p:spPr bwMode="auto">
              <a:xfrm rot="-9105743">
                <a:off x="261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5" name="AutoShape 109" descr="Cork"/>
              <p:cNvSpPr>
                <a:spLocks noChangeArrowheads="1"/>
              </p:cNvSpPr>
              <p:nvPr/>
            </p:nvSpPr>
            <p:spPr bwMode="auto">
              <a:xfrm rot="-9105743">
                <a:off x="2830" y="3775"/>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6" name="AutoShape 110" descr="Cork"/>
              <p:cNvSpPr>
                <a:spLocks noChangeArrowheads="1"/>
              </p:cNvSpPr>
              <p:nvPr/>
            </p:nvSpPr>
            <p:spPr bwMode="auto">
              <a:xfrm rot="-9105743">
                <a:off x="3299"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7" name="AutoShape 111" descr="Cork"/>
              <p:cNvSpPr>
                <a:spLocks noChangeArrowheads="1"/>
              </p:cNvSpPr>
              <p:nvPr/>
            </p:nvSpPr>
            <p:spPr bwMode="auto">
              <a:xfrm rot="-9105743">
                <a:off x="3070"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8" name="AutoShape 112" descr="Cork"/>
              <p:cNvSpPr>
                <a:spLocks noChangeArrowheads="1"/>
              </p:cNvSpPr>
              <p:nvPr/>
            </p:nvSpPr>
            <p:spPr bwMode="auto">
              <a:xfrm rot="-9105743">
                <a:off x="3531"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69" name="AutoShape 113" descr="Cork"/>
              <p:cNvSpPr>
                <a:spLocks noChangeArrowheads="1"/>
              </p:cNvSpPr>
              <p:nvPr/>
            </p:nvSpPr>
            <p:spPr bwMode="auto">
              <a:xfrm rot="-9105743">
                <a:off x="37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70" name="AutoShape 114" descr="Cork"/>
              <p:cNvSpPr>
                <a:spLocks noChangeArrowheads="1"/>
              </p:cNvSpPr>
              <p:nvPr/>
            </p:nvSpPr>
            <p:spPr bwMode="auto">
              <a:xfrm rot="-9105743">
                <a:off x="402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71" name="AutoShape 115" descr="Cork"/>
              <p:cNvSpPr>
                <a:spLocks noChangeArrowheads="1"/>
              </p:cNvSpPr>
              <p:nvPr/>
            </p:nvSpPr>
            <p:spPr bwMode="auto">
              <a:xfrm rot="-9105743">
                <a:off x="4244"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659572" name="AutoShape 116" descr="Cork"/>
              <p:cNvSpPr>
                <a:spLocks noChangeArrowheads="1"/>
              </p:cNvSpPr>
              <p:nvPr/>
            </p:nvSpPr>
            <p:spPr bwMode="auto">
              <a:xfrm rot="-9105743">
                <a:off x="4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grpSp>
      </p:grpSp>
      <p:sp>
        <p:nvSpPr>
          <p:cNvPr id="86056"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659574"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dist="71842"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86058"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9594" name="Rectangle 138"/>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659595" name="Rectangle 139"/>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r>
              <a:rPr lang="en-US" sz="1000">
                <a:effectLst>
                  <a:outerShdw blurRad="38100" dist="38100" dir="2700000" algn="tl">
                    <a:srgbClr val="000000"/>
                  </a:outerShdw>
                </a:effectLst>
              </a:rPr>
              <a:t>72</a:t>
            </a:r>
          </a:p>
        </p:txBody>
      </p:sp>
      <p:sp>
        <p:nvSpPr>
          <p:cNvPr id="86061" name="Text Box 141"/>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659612"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59616"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59617"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59618"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59619"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59620"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lgn="ctr"/>
            <a:endParaRPr lang="en-US">
              <a:effectLst>
                <a:outerShdw blurRad="38100" dist="38100" dir="2700000" algn="tl">
                  <a:srgbClr val="000000"/>
                </a:outerShdw>
              </a:effectLst>
            </a:endParaRPr>
          </a:p>
        </p:txBody>
      </p:sp>
      <p:sp>
        <p:nvSpPr>
          <p:cNvPr id="659621"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135" name="Rectangle 79"/>
          <p:cNvSpPr>
            <a:spLocks noChangeArrowheads="1"/>
          </p:cNvSpPr>
          <p:nvPr/>
        </p:nvSpPr>
        <p:spPr bwMode="auto">
          <a:xfrm rot="17945350">
            <a:off x="5207794" y="1348581"/>
            <a:ext cx="1754188"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gn="ctr">
              <a:lnSpc>
                <a:spcPct val="90000"/>
              </a:lnSpc>
              <a:defRPr/>
            </a:pPr>
            <a:r>
              <a:rPr lang="en-US" sz="1100" dirty="0">
                <a:solidFill>
                  <a:srgbClr val="FFEA18"/>
                </a:solidFill>
                <a:latin typeface="Arial" pitchFamily="34" charset="0"/>
                <a:ea typeface="+mn-ea"/>
              </a:rPr>
              <a:t>PAGHAPUN SA KASALAN</a:t>
            </a:r>
          </a:p>
          <a:p>
            <a:pPr algn="ctr">
              <a:lnSpc>
                <a:spcPct val="90000"/>
              </a:lnSpc>
              <a:defRPr/>
            </a:pPr>
            <a:r>
              <a:rPr lang="en-US" sz="1100" dirty="0">
                <a:solidFill>
                  <a:srgbClr val="FFEA18"/>
                </a:solidFill>
                <a:latin typeface="Arial" pitchFamily="34" charset="0"/>
                <a:ea typeface="+mn-ea"/>
              </a:rPr>
              <a:t>NG KORDERO</a:t>
            </a:r>
          </a:p>
        </p:txBody>
      </p:sp>
      <p:sp>
        <p:nvSpPr>
          <p:cNvPr id="136" name="Rectangle 80"/>
          <p:cNvSpPr>
            <a:spLocks noChangeArrowheads="1"/>
          </p:cNvSpPr>
          <p:nvPr/>
        </p:nvSpPr>
        <p:spPr bwMode="auto">
          <a:xfrm rot="17945350">
            <a:off x="5572126" y="1352550"/>
            <a:ext cx="183991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11B0C5"/>
                </a:solidFill>
                <a:latin typeface="Arial" charset="0"/>
              </a:rPr>
              <a:t>IKALAWANG PAGBABALIK</a:t>
            </a:r>
            <a:endParaRPr lang="en-US" sz="1100">
              <a:solidFill>
                <a:srgbClr val="FFEA18"/>
              </a:solidFill>
              <a:latin typeface="Arial" charset="0"/>
            </a:endParaRPr>
          </a:p>
        </p:txBody>
      </p:sp>
      <p:sp>
        <p:nvSpPr>
          <p:cNvPr id="137" name="Rectangle 81"/>
          <p:cNvSpPr>
            <a:spLocks noChangeArrowheads="1"/>
          </p:cNvSpPr>
          <p:nvPr/>
        </p:nvSpPr>
        <p:spPr bwMode="auto">
          <a:xfrm rot="17945350">
            <a:off x="5864226" y="1190625"/>
            <a:ext cx="218916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08F220"/>
                </a:solidFill>
                <a:latin typeface="Arial" charset="0"/>
              </a:rPr>
              <a:t>PAGHARI NI KRISTO SA MUNDO</a:t>
            </a:r>
            <a:endParaRPr lang="en-US" sz="1100">
              <a:solidFill>
                <a:srgbClr val="FFEA18"/>
              </a:solidFill>
              <a:latin typeface="Arial" charset="0"/>
            </a:endParaRPr>
          </a:p>
        </p:txBody>
      </p:sp>
      <p:sp>
        <p:nvSpPr>
          <p:cNvPr id="138" name="Rectangle 82"/>
          <p:cNvSpPr>
            <a:spLocks noChangeArrowheads="1"/>
          </p:cNvSpPr>
          <p:nvPr/>
        </p:nvSpPr>
        <p:spPr bwMode="auto">
          <a:xfrm rot="17945350">
            <a:off x="6232525" y="1222375"/>
            <a:ext cx="20415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dirty="0">
                <a:latin typeface="Arial" pitchFamily="34" charset="0"/>
                <a:ea typeface="+mn-ea"/>
              </a:rPr>
              <a:t>PAGPAPASIYA SA MALAKING</a:t>
            </a:r>
          </a:p>
          <a:p>
            <a:pPr>
              <a:lnSpc>
                <a:spcPct val="90000"/>
              </a:lnSpc>
              <a:defRPr/>
            </a:pPr>
            <a:r>
              <a:rPr lang="en-US" sz="1100" dirty="0">
                <a:latin typeface="Arial" pitchFamily="34" charset="0"/>
                <a:ea typeface="+mn-ea"/>
              </a:rPr>
              <a:t>LUKLUKANG MAPUTI </a:t>
            </a:r>
          </a:p>
        </p:txBody>
      </p:sp>
      <p:sp>
        <p:nvSpPr>
          <p:cNvPr id="139" name="Rectangle 83"/>
          <p:cNvSpPr>
            <a:spLocks noChangeArrowheads="1"/>
          </p:cNvSpPr>
          <p:nvPr/>
        </p:nvSpPr>
        <p:spPr bwMode="auto">
          <a:xfrm rot="17945350">
            <a:off x="6527800" y="1152525"/>
            <a:ext cx="2312988"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F87B57"/>
                </a:solidFill>
                <a:latin typeface="Arial" pitchFamily="34" charset="0"/>
                <a:ea typeface="+mn-ea"/>
              </a:rPr>
              <a:t>BAGONG LANGIT, BAGONG LUPA</a:t>
            </a:r>
          </a:p>
        </p:txBody>
      </p:sp>
      <p:grpSp>
        <p:nvGrpSpPr>
          <p:cNvPr id="15" name="Group 166"/>
          <p:cNvGrpSpPr>
            <a:grpSpLocks/>
          </p:cNvGrpSpPr>
          <p:nvPr/>
        </p:nvGrpSpPr>
        <p:grpSpPr bwMode="auto">
          <a:xfrm>
            <a:off x="5384800" y="339725"/>
            <a:ext cx="2278063" cy="1296988"/>
            <a:chOff x="3400" y="350"/>
            <a:chExt cx="1435" cy="817"/>
          </a:xfrm>
        </p:grpSpPr>
        <p:sp>
          <p:nvSpPr>
            <p:cNvPr id="659614" name="AutoShape 158"/>
            <p:cNvSpPr>
              <a:spLocks noChangeArrowheads="1"/>
            </p:cNvSpPr>
            <p:nvPr/>
          </p:nvSpPr>
          <p:spPr bwMode="auto">
            <a:xfrm>
              <a:off x="3409" y="350"/>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dist="107763" dir="2700000" algn="ctr" rotWithShape="0">
                <a:schemeClr val="bg2"/>
              </a:outerShdw>
            </a:effectLst>
          </p:spPr>
          <p:txBody>
            <a:bodyPr wrap="none" anchor="ctr"/>
            <a:lstStyle/>
            <a:p>
              <a:pPr algn="ctr"/>
              <a:endParaRPr lang="en-US">
                <a:effectLst>
                  <a:outerShdw blurRad="38100" dist="38100" dir="2700000" algn="tl">
                    <a:srgbClr val="000000"/>
                  </a:outerShdw>
                </a:effectLst>
              </a:endParaRPr>
            </a:p>
          </p:txBody>
        </p:sp>
        <p:sp>
          <p:nvSpPr>
            <p:cNvPr id="659615" name="Text Box 159"/>
            <p:cNvSpPr txBox="1">
              <a:spLocks noChangeArrowheads="1"/>
            </p:cNvSpPr>
            <p:nvPr/>
          </p:nvSpPr>
          <p:spPr bwMode="auto">
            <a:xfrm>
              <a:off x="3400" y="465"/>
              <a:ext cx="1400" cy="596"/>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a:effectLst>
                    <a:outerShdw blurRad="38100" dist="38100" dir="2700000" algn="tl">
                      <a:srgbClr val="000000"/>
                    </a:outerShdw>
                  </a:effectLst>
                  <a:latin typeface="Arial Black" charset="0"/>
                </a:rPr>
                <a:t>ANG IGLESIA</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9532"/>
                                        </p:tgtEl>
                                        <p:attrNameLst>
                                          <p:attrName>style.visibility</p:attrName>
                                        </p:attrNameLst>
                                      </p:cBhvr>
                                      <p:to>
                                        <p:strVal val="visible"/>
                                      </p:to>
                                    </p:set>
                                    <p:animEffect transition="in" filter="fade">
                                      <p:cBhvr>
                                        <p:cTn id="21" dur="500"/>
                                        <p:tgtEl>
                                          <p:spTgt spid="6595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9531"/>
                                        </p:tgtEl>
                                        <p:attrNameLst>
                                          <p:attrName>style.visibility</p:attrName>
                                        </p:attrNameLst>
                                      </p:cBhvr>
                                      <p:to>
                                        <p:strVal val="visible"/>
                                      </p:to>
                                    </p:set>
                                    <p:animEffect transition="in" filter="fade">
                                      <p:cBhvr>
                                        <p:cTn id="26" dur="500"/>
                                        <p:tgtEl>
                                          <p:spTgt spid="6595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9534"/>
                                        </p:tgtEl>
                                        <p:attrNameLst>
                                          <p:attrName>style.visibility</p:attrName>
                                        </p:attrNameLst>
                                      </p:cBhvr>
                                      <p:to>
                                        <p:strVal val="visible"/>
                                      </p:to>
                                    </p:set>
                                    <p:animEffect transition="in" filter="fade">
                                      <p:cBhvr>
                                        <p:cTn id="31" dur="500"/>
                                        <p:tgtEl>
                                          <p:spTgt spid="6595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59533"/>
                                        </p:tgtEl>
                                        <p:attrNameLst>
                                          <p:attrName>style.visibility</p:attrName>
                                        </p:attrNameLst>
                                      </p:cBhvr>
                                      <p:to>
                                        <p:strVal val="visible"/>
                                      </p:to>
                                    </p:set>
                                    <p:animEffect transition="in" filter="fade">
                                      <p:cBhvr>
                                        <p:cTn id="36" dur="500"/>
                                        <p:tgtEl>
                                          <p:spTgt spid="6595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659612"/>
                                        </p:tgtEl>
                                        <p:attrNameLst>
                                          <p:attrName>style.visibility</p:attrName>
                                        </p:attrNameLst>
                                      </p:cBhvr>
                                      <p:to>
                                        <p:strVal val="visible"/>
                                      </p:to>
                                    </p:set>
                                    <p:anim calcmode="lin" valueType="num">
                                      <p:cBhvr>
                                        <p:cTn id="45" dur="500" fill="hold"/>
                                        <p:tgtEl>
                                          <p:spTgt spid="659612"/>
                                        </p:tgtEl>
                                        <p:attrNameLst>
                                          <p:attrName>ppt_w</p:attrName>
                                        </p:attrNameLst>
                                      </p:cBhvr>
                                      <p:tavLst>
                                        <p:tav tm="0">
                                          <p:val>
                                            <p:strVal val="2/3*#ppt_w"/>
                                          </p:val>
                                        </p:tav>
                                        <p:tav tm="100000">
                                          <p:val>
                                            <p:strVal val="#ppt_w"/>
                                          </p:val>
                                        </p:tav>
                                      </p:tavLst>
                                    </p:anim>
                                    <p:anim calcmode="lin" valueType="num">
                                      <p:cBhvr>
                                        <p:cTn id="46" dur="500" fill="hold"/>
                                        <p:tgtEl>
                                          <p:spTgt spid="659612"/>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500"/>
                            </p:stCondLst>
                            <p:childTnLst>
                              <p:par>
                                <p:cTn id="48" presetID="23" presetClass="entr" presetSubtype="272" fill="hold" grpId="0" nodeType="afterEffect">
                                  <p:stCondLst>
                                    <p:cond delay="0"/>
                                  </p:stCondLst>
                                  <p:childTnLst>
                                    <p:set>
                                      <p:cBhvr>
                                        <p:cTn id="49" dur="1" fill="hold">
                                          <p:stCondLst>
                                            <p:cond delay="0"/>
                                          </p:stCondLst>
                                        </p:cTn>
                                        <p:tgtEl>
                                          <p:spTgt spid="659616"/>
                                        </p:tgtEl>
                                        <p:attrNameLst>
                                          <p:attrName>style.visibility</p:attrName>
                                        </p:attrNameLst>
                                      </p:cBhvr>
                                      <p:to>
                                        <p:strVal val="visible"/>
                                      </p:to>
                                    </p:set>
                                    <p:anim calcmode="lin" valueType="num">
                                      <p:cBhvr>
                                        <p:cTn id="50" dur="500" fill="hold"/>
                                        <p:tgtEl>
                                          <p:spTgt spid="659616"/>
                                        </p:tgtEl>
                                        <p:attrNameLst>
                                          <p:attrName>ppt_w</p:attrName>
                                        </p:attrNameLst>
                                      </p:cBhvr>
                                      <p:tavLst>
                                        <p:tav tm="0">
                                          <p:val>
                                            <p:strVal val="2/3*#ppt_w"/>
                                          </p:val>
                                        </p:tav>
                                        <p:tav tm="100000">
                                          <p:val>
                                            <p:strVal val="#ppt_w"/>
                                          </p:val>
                                        </p:tav>
                                      </p:tavLst>
                                    </p:anim>
                                    <p:anim calcmode="lin" valueType="num">
                                      <p:cBhvr>
                                        <p:cTn id="51" dur="500" fill="hold"/>
                                        <p:tgtEl>
                                          <p:spTgt spid="659616"/>
                                        </p:tgtEl>
                                        <p:attrNameLst>
                                          <p:attrName>ppt_h</p:attrName>
                                        </p:attrNameLst>
                                      </p:cBhvr>
                                      <p:tavLst>
                                        <p:tav tm="0">
                                          <p:val>
                                            <p:strVal val="2/3*#ppt_h"/>
                                          </p:val>
                                        </p:tav>
                                        <p:tav tm="100000">
                                          <p:val>
                                            <p:strVal val="#ppt_h"/>
                                          </p:val>
                                        </p:tav>
                                      </p:tavLst>
                                    </p:anim>
                                  </p:childTnLst>
                                </p:cTn>
                              </p:par>
                            </p:childTnLst>
                          </p:cTn>
                        </p:par>
                        <p:par>
                          <p:cTn id="52" fill="hold" nodeType="afterGroup">
                            <p:stCondLst>
                              <p:cond delay="1000"/>
                            </p:stCondLst>
                            <p:childTnLst>
                              <p:par>
                                <p:cTn id="53" presetID="23" presetClass="entr" presetSubtype="272" fill="hold" grpId="0" nodeType="afterEffect">
                                  <p:stCondLst>
                                    <p:cond delay="0"/>
                                  </p:stCondLst>
                                  <p:childTnLst>
                                    <p:set>
                                      <p:cBhvr>
                                        <p:cTn id="54" dur="1" fill="hold">
                                          <p:stCondLst>
                                            <p:cond delay="0"/>
                                          </p:stCondLst>
                                        </p:cTn>
                                        <p:tgtEl>
                                          <p:spTgt spid="659617"/>
                                        </p:tgtEl>
                                        <p:attrNameLst>
                                          <p:attrName>style.visibility</p:attrName>
                                        </p:attrNameLst>
                                      </p:cBhvr>
                                      <p:to>
                                        <p:strVal val="visible"/>
                                      </p:to>
                                    </p:set>
                                    <p:anim calcmode="lin" valueType="num">
                                      <p:cBhvr>
                                        <p:cTn id="55" dur="500" fill="hold"/>
                                        <p:tgtEl>
                                          <p:spTgt spid="659617"/>
                                        </p:tgtEl>
                                        <p:attrNameLst>
                                          <p:attrName>ppt_w</p:attrName>
                                        </p:attrNameLst>
                                      </p:cBhvr>
                                      <p:tavLst>
                                        <p:tav tm="0">
                                          <p:val>
                                            <p:strVal val="2/3*#ppt_w"/>
                                          </p:val>
                                        </p:tav>
                                        <p:tav tm="100000">
                                          <p:val>
                                            <p:strVal val="#ppt_w"/>
                                          </p:val>
                                        </p:tav>
                                      </p:tavLst>
                                    </p:anim>
                                    <p:anim calcmode="lin" valueType="num">
                                      <p:cBhvr>
                                        <p:cTn id="56" dur="500" fill="hold"/>
                                        <p:tgtEl>
                                          <p:spTgt spid="659617"/>
                                        </p:tgtEl>
                                        <p:attrNameLst>
                                          <p:attrName>ppt_h</p:attrName>
                                        </p:attrNameLst>
                                      </p:cBhvr>
                                      <p:tavLst>
                                        <p:tav tm="0">
                                          <p:val>
                                            <p:strVal val="2/3*#ppt_h"/>
                                          </p:val>
                                        </p:tav>
                                        <p:tav tm="100000">
                                          <p:val>
                                            <p:strVal val="#ppt_h"/>
                                          </p:val>
                                        </p:tav>
                                      </p:tavLst>
                                    </p:anim>
                                  </p:childTnLst>
                                </p:cTn>
                              </p:par>
                            </p:childTnLst>
                          </p:cTn>
                        </p:par>
                        <p:par>
                          <p:cTn id="57" fill="hold" nodeType="afterGroup">
                            <p:stCondLst>
                              <p:cond delay="1500"/>
                            </p:stCondLst>
                            <p:childTnLst>
                              <p:par>
                                <p:cTn id="58" presetID="23" presetClass="entr" presetSubtype="272" fill="hold" grpId="0" nodeType="afterEffect">
                                  <p:stCondLst>
                                    <p:cond delay="0"/>
                                  </p:stCondLst>
                                  <p:childTnLst>
                                    <p:set>
                                      <p:cBhvr>
                                        <p:cTn id="59" dur="1" fill="hold">
                                          <p:stCondLst>
                                            <p:cond delay="0"/>
                                          </p:stCondLst>
                                        </p:cTn>
                                        <p:tgtEl>
                                          <p:spTgt spid="659618"/>
                                        </p:tgtEl>
                                        <p:attrNameLst>
                                          <p:attrName>style.visibility</p:attrName>
                                        </p:attrNameLst>
                                      </p:cBhvr>
                                      <p:to>
                                        <p:strVal val="visible"/>
                                      </p:to>
                                    </p:set>
                                    <p:anim calcmode="lin" valueType="num">
                                      <p:cBhvr>
                                        <p:cTn id="60" dur="500" fill="hold"/>
                                        <p:tgtEl>
                                          <p:spTgt spid="659618"/>
                                        </p:tgtEl>
                                        <p:attrNameLst>
                                          <p:attrName>ppt_w</p:attrName>
                                        </p:attrNameLst>
                                      </p:cBhvr>
                                      <p:tavLst>
                                        <p:tav tm="0">
                                          <p:val>
                                            <p:strVal val="2/3*#ppt_w"/>
                                          </p:val>
                                        </p:tav>
                                        <p:tav tm="100000">
                                          <p:val>
                                            <p:strVal val="#ppt_w"/>
                                          </p:val>
                                        </p:tav>
                                      </p:tavLst>
                                    </p:anim>
                                    <p:anim calcmode="lin" valueType="num">
                                      <p:cBhvr>
                                        <p:cTn id="61" dur="500" fill="hold"/>
                                        <p:tgtEl>
                                          <p:spTgt spid="659618"/>
                                        </p:tgtEl>
                                        <p:attrNameLst>
                                          <p:attrName>ppt_h</p:attrName>
                                        </p:attrNameLst>
                                      </p:cBhvr>
                                      <p:tavLst>
                                        <p:tav tm="0">
                                          <p:val>
                                            <p:strVal val="2/3*#ppt_h"/>
                                          </p:val>
                                        </p:tav>
                                        <p:tav tm="100000">
                                          <p:val>
                                            <p:strVal val="#ppt_h"/>
                                          </p:val>
                                        </p:tav>
                                      </p:tavLst>
                                    </p:anim>
                                  </p:childTnLst>
                                </p:cTn>
                              </p:par>
                            </p:childTnLst>
                          </p:cTn>
                        </p:par>
                        <p:par>
                          <p:cTn id="62" fill="hold" nodeType="afterGroup">
                            <p:stCondLst>
                              <p:cond delay="2000"/>
                            </p:stCondLst>
                            <p:childTnLst>
                              <p:par>
                                <p:cTn id="63" presetID="23" presetClass="entr" presetSubtype="272" fill="hold" grpId="0" nodeType="afterEffect">
                                  <p:stCondLst>
                                    <p:cond delay="0"/>
                                  </p:stCondLst>
                                  <p:childTnLst>
                                    <p:set>
                                      <p:cBhvr>
                                        <p:cTn id="64" dur="1" fill="hold">
                                          <p:stCondLst>
                                            <p:cond delay="0"/>
                                          </p:stCondLst>
                                        </p:cTn>
                                        <p:tgtEl>
                                          <p:spTgt spid="659619"/>
                                        </p:tgtEl>
                                        <p:attrNameLst>
                                          <p:attrName>style.visibility</p:attrName>
                                        </p:attrNameLst>
                                      </p:cBhvr>
                                      <p:to>
                                        <p:strVal val="visible"/>
                                      </p:to>
                                    </p:set>
                                    <p:anim calcmode="lin" valueType="num">
                                      <p:cBhvr>
                                        <p:cTn id="65" dur="500" fill="hold"/>
                                        <p:tgtEl>
                                          <p:spTgt spid="659619"/>
                                        </p:tgtEl>
                                        <p:attrNameLst>
                                          <p:attrName>ppt_w</p:attrName>
                                        </p:attrNameLst>
                                      </p:cBhvr>
                                      <p:tavLst>
                                        <p:tav tm="0">
                                          <p:val>
                                            <p:strVal val="2/3*#ppt_w"/>
                                          </p:val>
                                        </p:tav>
                                        <p:tav tm="100000">
                                          <p:val>
                                            <p:strVal val="#ppt_w"/>
                                          </p:val>
                                        </p:tav>
                                      </p:tavLst>
                                    </p:anim>
                                    <p:anim calcmode="lin" valueType="num">
                                      <p:cBhvr>
                                        <p:cTn id="66" dur="500" fill="hold"/>
                                        <p:tgtEl>
                                          <p:spTgt spid="659619"/>
                                        </p:tgtEl>
                                        <p:attrNameLst>
                                          <p:attrName>ppt_h</p:attrName>
                                        </p:attrNameLst>
                                      </p:cBhvr>
                                      <p:tavLst>
                                        <p:tav tm="0">
                                          <p:val>
                                            <p:strVal val="2/3*#ppt_h"/>
                                          </p:val>
                                        </p:tav>
                                        <p:tav tm="100000">
                                          <p:val>
                                            <p:strVal val="#ppt_h"/>
                                          </p:val>
                                        </p:tav>
                                      </p:tavLst>
                                    </p:anim>
                                  </p:childTnLst>
                                </p:cTn>
                              </p:par>
                            </p:childTnLst>
                          </p:cTn>
                        </p:par>
                        <p:par>
                          <p:cTn id="67" fill="hold" nodeType="afterGroup">
                            <p:stCondLst>
                              <p:cond delay="2500"/>
                            </p:stCondLst>
                            <p:childTnLst>
                              <p:par>
                                <p:cTn id="68" presetID="23" presetClass="entr" presetSubtype="272" fill="hold" grpId="0" nodeType="afterEffect">
                                  <p:stCondLst>
                                    <p:cond delay="0"/>
                                  </p:stCondLst>
                                  <p:childTnLst>
                                    <p:set>
                                      <p:cBhvr>
                                        <p:cTn id="69" dur="1" fill="hold">
                                          <p:stCondLst>
                                            <p:cond delay="0"/>
                                          </p:stCondLst>
                                        </p:cTn>
                                        <p:tgtEl>
                                          <p:spTgt spid="659620"/>
                                        </p:tgtEl>
                                        <p:attrNameLst>
                                          <p:attrName>style.visibility</p:attrName>
                                        </p:attrNameLst>
                                      </p:cBhvr>
                                      <p:to>
                                        <p:strVal val="visible"/>
                                      </p:to>
                                    </p:set>
                                    <p:anim calcmode="lin" valueType="num">
                                      <p:cBhvr>
                                        <p:cTn id="70" dur="500" fill="hold"/>
                                        <p:tgtEl>
                                          <p:spTgt spid="659620"/>
                                        </p:tgtEl>
                                        <p:attrNameLst>
                                          <p:attrName>ppt_w</p:attrName>
                                        </p:attrNameLst>
                                      </p:cBhvr>
                                      <p:tavLst>
                                        <p:tav tm="0">
                                          <p:val>
                                            <p:strVal val="2/3*#ppt_w"/>
                                          </p:val>
                                        </p:tav>
                                        <p:tav tm="100000">
                                          <p:val>
                                            <p:strVal val="#ppt_w"/>
                                          </p:val>
                                        </p:tav>
                                      </p:tavLst>
                                    </p:anim>
                                    <p:anim calcmode="lin" valueType="num">
                                      <p:cBhvr>
                                        <p:cTn id="71" dur="500" fill="hold"/>
                                        <p:tgtEl>
                                          <p:spTgt spid="659620"/>
                                        </p:tgtEl>
                                        <p:attrNameLst>
                                          <p:attrName>ppt_h</p:attrName>
                                        </p:attrNameLst>
                                      </p:cBhvr>
                                      <p:tavLst>
                                        <p:tav tm="0">
                                          <p:val>
                                            <p:strVal val="2/3*#ppt_h"/>
                                          </p:val>
                                        </p:tav>
                                        <p:tav tm="100000">
                                          <p:val>
                                            <p:strVal val="#ppt_h"/>
                                          </p:val>
                                        </p:tav>
                                      </p:tavLst>
                                    </p:anim>
                                  </p:childTnLst>
                                </p:cTn>
                              </p:par>
                            </p:childTnLst>
                          </p:cTn>
                        </p:par>
                        <p:par>
                          <p:cTn id="72" fill="hold" nodeType="afterGroup">
                            <p:stCondLst>
                              <p:cond delay="3000"/>
                            </p:stCondLst>
                            <p:childTnLst>
                              <p:par>
                                <p:cTn id="73" presetID="2" presetClass="entr" presetSubtype="1" fill="hold" grpId="0" nodeType="afterEffect">
                                  <p:stCondLst>
                                    <p:cond delay="0"/>
                                  </p:stCondLst>
                                  <p:childTnLst>
                                    <p:set>
                                      <p:cBhvr>
                                        <p:cTn id="74" dur="1" fill="hold">
                                          <p:stCondLst>
                                            <p:cond delay="0"/>
                                          </p:stCondLst>
                                        </p:cTn>
                                        <p:tgtEl>
                                          <p:spTgt spid="659621"/>
                                        </p:tgtEl>
                                        <p:attrNameLst>
                                          <p:attrName>style.visibility</p:attrName>
                                        </p:attrNameLst>
                                      </p:cBhvr>
                                      <p:to>
                                        <p:strVal val="visible"/>
                                      </p:to>
                                    </p:set>
                                    <p:anim calcmode="lin" valueType="num">
                                      <p:cBhvr additive="base">
                                        <p:cTn id="75" dur="500" fill="hold"/>
                                        <p:tgtEl>
                                          <p:spTgt spid="659621"/>
                                        </p:tgtEl>
                                        <p:attrNameLst>
                                          <p:attrName>ppt_x</p:attrName>
                                        </p:attrNameLst>
                                      </p:cBhvr>
                                      <p:tavLst>
                                        <p:tav tm="0">
                                          <p:val>
                                            <p:strVal val="#ppt_x"/>
                                          </p:val>
                                        </p:tav>
                                        <p:tav tm="100000">
                                          <p:val>
                                            <p:strVal val="#ppt_x"/>
                                          </p:val>
                                        </p:tav>
                                      </p:tavLst>
                                    </p:anim>
                                    <p:anim calcmode="lin" valueType="num">
                                      <p:cBhvr additive="base">
                                        <p:cTn id="76" dur="500" fill="hold"/>
                                        <p:tgtEl>
                                          <p:spTgt spid="659621"/>
                                        </p:tgtEl>
                                        <p:attrNameLst>
                                          <p:attrName>ppt_y</p:attrName>
                                        </p:attrNameLst>
                                      </p:cBhvr>
                                      <p:tavLst>
                                        <p:tav tm="0">
                                          <p:val>
                                            <p:strVal val="0-#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nodeType="clickEffect">
                                  <p:stCondLst>
                                    <p:cond delay="0"/>
                                  </p:stCondLst>
                                  <p:childTnLst>
                                    <p:animEffect transition="out" filter="fade">
                                      <p:cBhvr>
                                        <p:cTn id="80" dur="2000"/>
                                        <p:tgtEl>
                                          <p:spTgt spid="15"/>
                                        </p:tgtEl>
                                      </p:cBhvr>
                                    </p:animEffect>
                                    <p:set>
                                      <p:cBhvr>
                                        <p:cTn id="81" dur="1" fill="hold">
                                          <p:stCondLst>
                                            <p:cond delay="1999"/>
                                          </p:stCondLst>
                                        </p:cTn>
                                        <p:tgtEl>
                                          <p:spTgt spid="15"/>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659592"/>
                                        </p:tgtEl>
                                        <p:attrNameLst>
                                          <p:attrName>style.visibility</p:attrName>
                                        </p:attrNameLst>
                                      </p:cBhvr>
                                      <p:to>
                                        <p:strVal val="visible"/>
                                      </p:to>
                                    </p:set>
                                    <p:animEffect transition="in" filter="fade">
                                      <p:cBhvr>
                                        <p:cTn id="84"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31" grpId="0" autoUpdateAnimBg="0"/>
      <p:bldP spid="659534" grpId="0" autoUpdateAnimBg="0"/>
      <p:bldP spid="659533" grpId="0" autoUpdateAnimBg="0"/>
      <p:bldP spid="659532" grpId="0" autoUpdateAnimBg="0"/>
      <p:bldP spid="659592" grpId="0" animBg="1"/>
      <p:bldP spid="659612" grpId="0" animBg="1"/>
      <p:bldP spid="659616" grpId="0" animBg="1"/>
      <p:bldP spid="659617" grpId="0" animBg="1"/>
      <p:bldP spid="659618" grpId="0" animBg="1"/>
      <p:bldP spid="659619" grpId="0" animBg="1"/>
      <p:bldP spid="659620" grpId="0" animBg="1" autoUpdateAnimBg="0"/>
      <p:bldP spid="6596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descr="Walnut"/>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ffectLst>
                <a:outerShdw blurRad="38100" dist="38100" dir="2700000" algn="tl">
                  <a:srgbClr val="DDDDDD"/>
                </a:outerShdw>
              </a:effectLst>
            </a:endParaRPr>
          </a:p>
        </p:txBody>
      </p:sp>
      <p:sp>
        <p:nvSpPr>
          <p:cNvPr id="87043"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8570" name="Rectangle 138"/>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658571" name="Rectangle 139"/>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r>
              <a:rPr lang="en-US" sz="1000">
                <a:effectLst>
                  <a:outerShdw blurRad="38100" dist="38100" dir="2700000" algn="tl">
                    <a:srgbClr val="000000"/>
                  </a:outerShdw>
                </a:effectLst>
              </a:rPr>
              <a:t>73</a:t>
            </a:r>
          </a:p>
        </p:txBody>
      </p:sp>
      <p:sp>
        <p:nvSpPr>
          <p:cNvPr id="87046" name="Text Box 140"/>
          <p:cNvSpPr txBox="1">
            <a:spLocks noChangeArrowheads="1"/>
          </p:cNvSpPr>
          <p:nvPr/>
        </p:nvSpPr>
        <p:spPr bwMode="auto">
          <a:xfrm>
            <a:off x="8586788"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87047"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87048"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87049"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32"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grpSp>
        <p:nvGrpSpPr>
          <p:cNvPr id="87051" name="Group 7"/>
          <p:cNvGrpSpPr>
            <a:grpSpLocks/>
          </p:cNvGrpSpPr>
          <p:nvPr/>
        </p:nvGrpSpPr>
        <p:grpSpPr bwMode="auto">
          <a:xfrm>
            <a:off x="1885950" y="549275"/>
            <a:ext cx="3810000" cy="1871663"/>
            <a:chOff x="1188" y="346"/>
            <a:chExt cx="2400" cy="1179"/>
          </a:xfrm>
        </p:grpSpPr>
        <p:sp>
          <p:nvSpPr>
            <p:cNvPr id="134" name="Text Box 8"/>
            <p:cNvSpPr txBox="1">
              <a:spLocks noChangeArrowheads="1"/>
            </p:cNvSpPr>
            <p:nvPr/>
          </p:nvSpPr>
          <p:spPr bwMode="auto">
            <a:xfrm>
              <a:off x="3156" y="1006"/>
              <a:ext cx="432" cy="519"/>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t>J</a:t>
              </a:r>
            </a:p>
          </p:txBody>
        </p:sp>
        <p:grpSp>
          <p:nvGrpSpPr>
            <p:cNvPr id="87155" name="Group 9"/>
            <p:cNvGrpSpPr>
              <a:grpSpLocks/>
            </p:cNvGrpSpPr>
            <p:nvPr/>
          </p:nvGrpSpPr>
          <p:grpSpPr bwMode="auto">
            <a:xfrm>
              <a:off x="1686" y="824"/>
              <a:ext cx="1159" cy="355"/>
              <a:chOff x="1686" y="824"/>
              <a:chExt cx="1159" cy="355"/>
            </a:xfrm>
          </p:grpSpPr>
          <p:sp>
            <p:nvSpPr>
              <p:cNvPr id="154" name="Rectangle 10"/>
              <p:cNvSpPr>
                <a:spLocks noChangeArrowheads="1"/>
              </p:cNvSpPr>
              <p:nvPr/>
            </p:nvSpPr>
            <p:spPr bwMode="auto">
              <a:xfrm>
                <a:off x="1686" y="833"/>
                <a:ext cx="376"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r>
                  <a:rPr lang="en-US" sz="3600" i="1">
                    <a:solidFill>
                      <a:srgbClr val="FFEA18"/>
                    </a:solidFill>
                  </a:rPr>
                  <a:t>4T</a:t>
                </a:r>
                <a:endParaRPr lang="en-US" sz="4800" b="0">
                  <a:solidFill>
                    <a:srgbClr val="FFEA18"/>
                  </a:solidFill>
                  <a:latin typeface="Times" charset="0"/>
                </a:endParaRPr>
              </a:p>
            </p:txBody>
          </p:sp>
          <p:sp>
            <p:nvSpPr>
              <p:cNvPr id="155" name="Rectangle 11"/>
              <p:cNvSpPr>
                <a:spLocks noChangeArrowheads="1"/>
              </p:cNvSpPr>
              <p:nvPr/>
            </p:nvSpPr>
            <p:spPr bwMode="auto">
              <a:xfrm>
                <a:off x="2261" y="824"/>
                <a:ext cx="584"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r>
                  <a:rPr lang="en-US" sz="3600" i="1">
                    <a:solidFill>
                      <a:srgbClr val="FFEA18"/>
                    </a:solidFill>
                  </a:rPr>
                  <a:t>  3L</a:t>
                </a:r>
                <a:endParaRPr lang="en-US" sz="4800" b="0">
                  <a:solidFill>
                    <a:srgbClr val="FFEA18"/>
                  </a:solidFill>
                  <a:latin typeface="Times" charset="0"/>
                </a:endParaRPr>
              </a:p>
            </p:txBody>
          </p:sp>
        </p:grpSp>
        <p:grpSp>
          <p:nvGrpSpPr>
            <p:cNvPr id="87156" name="Group 12"/>
            <p:cNvGrpSpPr>
              <a:grpSpLocks/>
            </p:cNvGrpSpPr>
            <p:nvPr/>
          </p:nvGrpSpPr>
          <p:grpSpPr bwMode="auto">
            <a:xfrm>
              <a:off x="1188" y="1175"/>
              <a:ext cx="1953" cy="246"/>
              <a:chOff x="1188" y="1175"/>
              <a:chExt cx="1953" cy="246"/>
            </a:xfrm>
          </p:grpSpPr>
          <p:grpSp>
            <p:nvGrpSpPr>
              <p:cNvPr id="87164" name="Group 13"/>
              <p:cNvGrpSpPr>
                <a:grpSpLocks/>
              </p:cNvGrpSpPr>
              <p:nvPr/>
            </p:nvGrpSpPr>
            <p:grpSpPr bwMode="auto">
              <a:xfrm>
                <a:off x="1188" y="1175"/>
                <a:ext cx="1695" cy="246"/>
                <a:chOff x="1188" y="1175"/>
                <a:chExt cx="1695" cy="246"/>
              </a:xfrm>
            </p:grpSpPr>
            <p:sp>
              <p:nvSpPr>
                <p:cNvPr id="146" name="Rectangle 14"/>
                <p:cNvSpPr>
                  <a:spLocks noChangeArrowheads="1"/>
                </p:cNvSpPr>
                <p:nvPr/>
              </p:nvSpPr>
              <p:spPr bwMode="auto">
                <a:xfrm>
                  <a:off x="1188" y="1179"/>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09F32"/>
                      </a:solidFill>
                    </a:rPr>
                    <a:t>P</a:t>
                  </a:r>
                  <a:endParaRPr lang="en-US" sz="3600">
                    <a:solidFill>
                      <a:srgbClr val="FFEA18"/>
                    </a:solidFill>
                    <a:latin typeface="Times" charset="0"/>
                  </a:endParaRPr>
                </a:p>
              </p:txBody>
            </p:sp>
            <p:sp>
              <p:nvSpPr>
                <p:cNvPr id="147" name="Rectangle 15"/>
                <p:cNvSpPr>
                  <a:spLocks noChangeArrowheads="1"/>
                </p:cNvSpPr>
                <p:nvPr/>
              </p:nvSpPr>
              <p:spPr bwMode="auto">
                <a:xfrm>
                  <a:off x="1415" y="1179"/>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148" name="Rectangle 16"/>
                <p:cNvSpPr>
                  <a:spLocks noChangeArrowheads="1"/>
                </p:cNvSpPr>
                <p:nvPr/>
              </p:nvSpPr>
              <p:spPr bwMode="auto">
                <a:xfrm>
                  <a:off x="1665" y="1181"/>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49" name="Rectangle 17"/>
                <p:cNvSpPr>
                  <a:spLocks noChangeArrowheads="1"/>
                </p:cNvSpPr>
                <p:nvPr/>
              </p:nvSpPr>
              <p:spPr bwMode="auto">
                <a:xfrm>
                  <a:off x="1867" y="1179"/>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150" name="Rectangle 18"/>
                <p:cNvSpPr>
                  <a:spLocks noChangeArrowheads="1"/>
                </p:cNvSpPr>
                <p:nvPr/>
              </p:nvSpPr>
              <p:spPr bwMode="auto">
                <a:xfrm>
                  <a:off x="2113" y="1175"/>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51" name="Rectangle 19"/>
                <p:cNvSpPr>
                  <a:spLocks noChangeArrowheads="1"/>
                </p:cNvSpPr>
                <p:nvPr/>
              </p:nvSpPr>
              <p:spPr bwMode="auto">
                <a:xfrm>
                  <a:off x="2335" y="1183"/>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152" name="Rectangle 20"/>
                <p:cNvSpPr>
                  <a:spLocks noChangeArrowheads="1"/>
                </p:cNvSpPr>
                <p:nvPr/>
              </p:nvSpPr>
              <p:spPr bwMode="auto">
                <a:xfrm>
                  <a:off x="2552" y="1183"/>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M</a:t>
                  </a:r>
                  <a:endParaRPr lang="en-US" sz="3600">
                    <a:solidFill>
                      <a:srgbClr val="08F220"/>
                    </a:solidFill>
                    <a:latin typeface="Times" charset="0"/>
                  </a:endParaRPr>
                </a:p>
              </p:txBody>
            </p:sp>
            <p:sp>
              <p:nvSpPr>
                <p:cNvPr id="153" name="Rectangle 21"/>
                <p:cNvSpPr>
                  <a:spLocks noChangeArrowheads="1"/>
                </p:cNvSpPr>
                <p:nvPr/>
              </p:nvSpPr>
              <p:spPr bwMode="auto">
                <a:xfrm>
                  <a:off x="2781" y="1191"/>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P</a:t>
                  </a:r>
                  <a:endParaRPr lang="en-US" sz="3600">
                    <a:solidFill>
                      <a:srgbClr val="08F220"/>
                    </a:solidFill>
                    <a:latin typeface="Times" charset="0"/>
                  </a:endParaRPr>
                </a:p>
              </p:txBody>
            </p:sp>
          </p:grpSp>
          <p:sp>
            <p:nvSpPr>
              <p:cNvPr id="145" name="Rectangle 22"/>
              <p:cNvSpPr>
                <a:spLocks noChangeArrowheads="1"/>
              </p:cNvSpPr>
              <p:nvPr/>
            </p:nvSpPr>
            <p:spPr bwMode="auto">
              <a:xfrm>
                <a:off x="3024" y="1184"/>
                <a:ext cx="117"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11B0C5"/>
                    </a:solidFill>
                  </a:rPr>
                  <a:t>K</a:t>
                </a:r>
                <a:endParaRPr lang="en-US" sz="3600">
                  <a:solidFill>
                    <a:srgbClr val="11B0C5"/>
                  </a:solidFill>
                  <a:latin typeface="Times" charset="0"/>
                </a:endParaRPr>
              </a:p>
            </p:txBody>
          </p:sp>
        </p:grpSp>
        <p:grpSp>
          <p:nvGrpSpPr>
            <p:cNvPr id="87157" name="Group 23"/>
            <p:cNvGrpSpPr>
              <a:grpSpLocks/>
            </p:cNvGrpSpPr>
            <p:nvPr/>
          </p:nvGrpSpPr>
          <p:grpSpPr bwMode="auto">
            <a:xfrm>
              <a:off x="2137" y="346"/>
              <a:ext cx="455" cy="692"/>
              <a:chOff x="2137" y="346"/>
              <a:chExt cx="455" cy="692"/>
            </a:xfrm>
          </p:grpSpPr>
          <p:grpSp>
            <p:nvGrpSpPr>
              <p:cNvPr id="87160" name="Group 24"/>
              <p:cNvGrpSpPr>
                <a:grpSpLocks/>
              </p:cNvGrpSpPr>
              <p:nvPr/>
            </p:nvGrpSpPr>
            <p:grpSpPr bwMode="auto">
              <a:xfrm>
                <a:off x="2137" y="346"/>
                <a:ext cx="455" cy="692"/>
                <a:chOff x="1814" y="109"/>
                <a:chExt cx="455" cy="692"/>
              </a:xfrm>
            </p:grpSpPr>
            <p:sp>
              <p:nvSpPr>
                <p:cNvPr id="142" name="Text Box 25"/>
                <p:cNvSpPr txBox="1">
                  <a:spLocks noChangeArrowheads="1"/>
                </p:cNvSpPr>
                <p:nvPr/>
              </p:nvSpPr>
              <p:spPr bwMode="auto">
                <a:xfrm>
                  <a:off x="1814" y="109"/>
                  <a:ext cx="455" cy="692"/>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600" i="1">
                      <a:solidFill>
                        <a:srgbClr val="FF262D"/>
                      </a:solidFill>
                    </a:rPr>
                    <a:t>7</a:t>
                  </a:r>
                </a:p>
              </p:txBody>
            </p:sp>
            <p:sp>
              <p:nvSpPr>
                <p:cNvPr id="143"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141"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138"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endParaRPr lang="en-US" sz="2400" b="0">
                <a:solidFill>
                  <a:srgbClr val="FDDC07"/>
                </a:solidFill>
              </a:endParaRPr>
            </a:p>
          </p:txBody>
        </p:sp>
        <p:sp>
          <p:nvSpPr>
            <p:cNvPr id="139"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grpSp>
      <p:sp>
        <p:nvSpPr>
          <p:cNvPr id="156"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pic>
        <p:nvPicPr>
          <p:cNvPr id="87053"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4"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87055"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87056"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87057"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sp>
        <p:nvSpPr>
          <p:cNvPr id="163"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pic>
        <p:nvPicPr>
          <p:cNvPr id="164" name="Picture 38"/>
          <p:cNvPicPr>
            <a:picLocks noChangeAspect="1" noChangeArrowheads="1"/>
          </p:cNvPicPr>
          <p:nvPr/>
        </p:nvPicPr>
        <p:blipFill>
          <a:blip r:embed="rId4"/>
          <a:srcRect/>
          <a:stretch>
            <a:fillRect/>
          </a:stretch>
        </p:blipFill>
        <p:spPr bwMode="auto">
          <a:xfrm rot="5361337">
            <a:off x="-283368" y="4123531"/>
            <a:ext cx="4605338" cy="301625"/>
          </a:xfrm>
          <a:prstGeom prst="rect">
            <a:avLst/>
          </a:prstGeom>
          <a:noFill/>
          <a:effectLst>
            <a:outerShdw dist="35921" dir="2700000" algn="ctr" rotWithShape="0">
              <a:schemeClr val="accent2"/>
            </a:outerShdw>
          </a:effectLst>
        </p:spPr>
      </p:pic>
      <p:pic>
        <p:nvPicPr>
          <p:cNvPr id="87061"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2"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3"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4"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5"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 name="Text Box 44"/>
          <p:cNvSpPr txBox="1">
            <a:spLocks noChangeArrowheads="1"/>
          </p:cNvSpPr>
          <p:nvPr/>
        </p:nvSpPr>
        <p:spPr bwMode="auto">
          <a:xfrm>
            <a:off x="120650" y="106363"/>
            <a:ext cx="3097213" cy="15525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ANG TELA NG KRONOLOHIYA NG MGA SALAYSAY SA BIBLIA</a:t>
            </a:r>
            <a:endParaRPr lang="en-US" sz="2000">
              <a:latin typeface="Arial" charset="0"/>
            </a:endParaRPr>
          </a:p>
        </p:txBody>
      </p:sp>
      <p:grpSp>
        <p:nvGrpSpPr>
          <p:cNvPr id="87067" name="Group 45"/>
          <p:cNvGrpSpPr>
            <a:grpSpLocks/>
          </p:cNvGrpSpPr>
          <p:nvPr/>
        </p:nvGrpSpPr>
        <p:grpSpPr bwMode="auto">
          <a:xfrm>
            <a:off x="2098675" y="2589213"/>
            <a:ext cx="6496050" cy="936625"/>
            <a:chOff x="1322" y="1631"/>
            <a:chExt cx="4092" cy="590"/>
          </a:xfrm>
        </p:grpSpPr>
        <p:pic>
          <p:nvPicPr>
            <p:cNvPr id="172" name="Picture 46"/>
            <p:cNvPicPr>
              <a:picLocks noChangeAspect="1" noChangeArrowheads="1"/>
            </p:cNvPicPr>
            <p:nvPr/>
          </p:nvPicPr>
          <p:blipFill>
            <a:blip r:embed="rId6">
              <a:lum contrast="48000"/>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p:spPr>
        </p:pic>
        <p:pic>
          <p:nvPicPr>
            <p:cNvPr id="173" name="Picture 47"/>
            <p:cNvPicPr>
              <a:picLocks noChangeAspect="1" noChangeArrowheads="1"/>
            </p:cNvPicPr>
            <p:nvPr/>
          </p:nvPicPr>
          <p:blipFill>
            <a:blip r:embed="rId6">
              <a:lum contrast="48000"/>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p:spPr>
        </p:pic>
        <p:pic>
          <p:nvPicPr>
            <p:cNvPr id="174" name="Picture 48"/>
            <p:cNvPicPr>
              <a:picLocks noChangeAspect="1" noChangeArrowheads="1"/>
            </p:cNvPicPr>
            <p:nvPr/>
          </p:nvPicPr>
          <p:blipFill>
            <a:blip r:embed="rId6">
              <a:lum contrast="48000"/>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p:spPr>
        </p:pic>
        <p:pic>
          <p:nvPicPr>
            <p:cNvPr id="175" name="Picture 49"/>
            <p:cNvPicPr>
              <a:picLocks noChangeAspect="1" noChangeArrowheads="1"/>
            </p:cNvPicPr>
            <p:nvPr/>
          </p:nvPicPr>
          <p:blipFill>
            <a:blip r:embed="rId6">
              <a:lum contrast="48000"/>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p:spPr>
        </p:pic>
        <p:pic>
          <p:nvPicPr>
            <p:cNvPr id="176" name="Picture 50"/>
            <p:cNvPicPr>
              <a:picLocks noChangeAspect="1" noChangeArrowheads="1"/>
            </p:cNvPicPr>
            <p:nvPr/>
          </p:nvPicPr>
          <p:blipFill>
            <a:blip r:embed="rId6">
              <a:lum contrast="48000"/>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p:spPr>
        </p:pic>
        <p:pic>
          <p:nvPicPr>
            <p:cNvPr id="177" name="Picture 51"/>
            <p:cNvPicPr>
              <a:picLocks noChangeAspect="1" noChangeArrowheads="1"/>
            </p:cNvPicPr>
            <p:nvPr/>
          </p:nvPicPr>
          <p:blipFill>
            <a:blip r:embed="rId6">
              <a:lum contrast="48000"/>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p:spPr>
        </p:pic>
      </p:grpSp>
      <p:grpSp>
        <p:nvGrpSpPr>
          <p:cNvPr id="87068" name="Group 52"/>
          <p:cNvGrpSpPr>
            <a:grpSpLocks/>
          </p:cNvGrpSpPr>
          <p:nvPr/>
        </p:nvGrpSpPr>
        <p:grpSpPr bwMode="auto">
          <a:xfrm>
            <a:off x="2836863" y="3608388"/>
            <a:ext cx="5664200" cy="669925"/>
            <a:chOff x="1787" y="2273"/>
            <a:chExt cx="3568" cy="422"/>
          </a:xfrm>
        </p:grpSpPr>
        <p:pic>
          <p:nvPicPr>
            <p:cNvPr id="179" name="Picture 53"/>
            <p:cNvPicPr>
              <a:picLocks noChangeAspect="1" noChangeArrowheads="1"/>
            </p:cNvPicPr>
            <p:nvPr/>
          </p:nvPicPr>
          <p:blipFill>
            <a:blip r:embed="rId7">
              <a:lum bright="-18000" contrast="60000"/>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p:spPr>
        </p:pic>
        <p:pic>
          <p:nvPicPr>
            <p:cNvPr id="180" name="Picture 54"/>
            <p:cNvPicPr>
              <a:picLocks noChangeAspect="1" noChangeArrowheads="1"/>
            </p:cNvPicPr>
            <p:nvPr/>
          </p:nvPicPr>
          <p:blipFill>
            <a:blip r:embed="rId7">
              <a:lum bright="-18000" contrast="60000"/>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p:spPr>
        </p:pic>
        <p:pic>
          <p:nvPicPr>
            <p:cNvPr id="181" name="Picture 55"/>
            <p:cNvPicPr>
              <a:picLocks noChangeAspect="1" noChangeArrowheads="1"/>
            </p:cNvPicPr>
            <p:nvPr/>
          </p:nvPicPr>
          <p:blipFill>
            <a:blip r:embed="rId7">
              <a:lum bright="-18000" contrast="60000"/>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p:spPr>
        </p:pic>
        <p:pic>
          <p:nvPicPr>
            <p:cNvPr id="182" name="Picture 56"/>
            <p:cNvPicPr>
              <a:picLocks noChangeAspect="1" noChangeArrowheads="1"/>
            </p:cNvPicPr>
            <p:nvPr/>
          </p:nvPicPr>
          <p:blipFill>
            <a:blip r:embed="rId7">
              <a:lum bright="-18000" contrast="60000"/>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p:spPr>
        </p:pic>
      </p:grpSp>
      <p:pic>
        <p:nvPicPr>
          <p:cNvPr id="87069"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7070" name="Group 57"/>
          <p:cNvGrpSpPr>
            <a:grpSpLocks/>
          </p:cNvGrpSpPr>
          <p:nvPr/>
        </p:nvGrpSpPr>
        <p:grpSpPr bwMode="auto">
          <a:xfrm>
            <a:off x="3941763" y="4387850"/>
            <a:ext cx="4672012" cy="592138"/>
            <a:chOff x="2483" y="2764"/>
            <a:chExt cx="2943" cy="373"/>
          </a:xfrm>
        </p:grpSpPr>
        <p:pic>
          <p:nvPicPr>
            <p:cNvPr id="185" name="Picture 58"/>
            <p:cNvPicPr>
              <a:picLocks noChangeAspect="1" noChangeArrowheads="1"/>
            </p:cNvPicPr>
            <p:nvPr/>
          </p:nvPicPr>
          <p:blipFill>
            <a:blip r:embed="rId8"/>
            <a:srcRect/>
            <a:stretch>
              <a:fillRect/>
            </a:stretch>
          </p:blipFill>
          <p:spPr bwMode="auto">
            <a:xfrm rot="-13855">
              <a:off x="2532" y="2764"/>
              <a:ext cx="2894" cy="165"/>
            </a:xfrm>
            <a:prstGeom prst="rect">
              <a:avLst/>
            </a:prstGeom>
            <a:noFill/>
            <a:effectLst>
              <a:outerShdw dist="45791" dir="3378596" algn="ctr" rotWithShape="0">
                <a:srgbClr val="808080"/>
              </a:outerShdw>
            </a:effectLst>
          </p:spPr>
        </p:pic>
        <p:pic>
          <p:nvPicPr>
            <p:cNvPr id="186" name="Picture 59"/>
            <p:cNvPicPr>
              <a:picLocks noChangeAspect="1" noChangeArrowheads="1"/>
            </p:cNvPicPr>
            <p:nvPr/>
          </p:nvPicPr>
          <p:blipFill>
            <a:blip r:embed="rId8"/>
            <a:srcRect/>
            <a:stretch>
              <a:fillRect/>
            </a:stretch>
          </p:blipFill>
          <p:spPr bwMode="auto">
            <a:xfrm rot="-13855">
              <a:off x="2508" y="2836"/>
              <a:ext cx="2893" cy="165"/>
            </a:xfrm>
            <a:prstGeom prst="rect">
              <a:avLst/>
            </a:prstGeom>
            <a:noFill/>
            <a:effectLst>
              <a:outerShdw dist="45791" dir="3378596" algn="ctr" rotWithShape="0">
                <a:srgbClr val="808080"/>
              </a:outerShdw>
            </a:effectLst>
          </p:spPr>
        </p:pic>
        <p:pic>
          <p:nvPicPr>
            <p:cNvPr id="187" name="Picture 60"/>
            <p:cNvPicPr>
              <a:picLocks noChangeAspect="1" noChangeArrowheads="1"/>
            </p:cNvPicPr>
            <p:nvPr/>
          </p:nvPicPr>
          <p:blipFill>
            <a:blip r:embed="rId8"/>
            <a:srcRect/>
            <a:stretch>
              <a:fillRect/>
            </a:stretch>
          </p:blipFill>
          <p:spPr bwMode="auto">
            <a:xfrm rot="-13855">
              <a:off x="2483" y="2908"/>
              <a:ext cx="2894" cy="165"/>
            </a:xfrm>
            <a:prstGeom prst="rect">
              <a:avLst/>
            </a:prstGeom>
            <a:noFill/>
            <a:effectLst>
              <a:outerShdw dist="45791" dir="3378596" algn="ctr" rotWithShape="0">
                <a:srgbClr val="808080"/>
              </a:outerShdw>
            </a:effectLst>
          </p:spPr>
        </p:pic>
        <p:pic>
          <p:nvPicPr>
            <p:cNvPr id="188" name="Picture 61"/>
            <p:cNvPicPr>
              <a:picLocks noChangeAspect="1" noChangeArrowheads="1"/>
            </p:cNvPicPr>
            <p:nvPr/>
          </p:nvPicPr>
          <p:blipFill>
            <a:blip r:embed="rId8"/>
            <a:srcRect/>
            <a:stretch>
              <a:fillRect/>
            </a:stretch>
          </p:blipFill>
          <p:spPr bwMode="auto">
            <a:xfrm rot="-13855">
              <a:off x="2499" y="2972"/>
              <a:ext cx="2894" cy="165"/>
            </a:xfrm>
            <a:prstGeom prst="rect">
              <a:avLst/>
            </a:prstGeom>
            <a:noFill/>
            <a:effectLst>
              <a:outerShdw dist="45791" dir="3378596" algn="ctr" rotWithShape="0">
                <a:srgbClr val="808080"/>
              </a:outerShdw>
            </a:effectLst>
          </p:spPr>
        </p:pic>
      </p:grpSp>
      <p:grpSp>
        <p:nvGrpSpPr>
          <p:cNvPr id="87071" name="Group 63"/>
          <p:cNvGrpSpPr>
            <a:grpSpLocks/>
          </p:cNvGrpSpPr>
          <p:nvPr/>
        </p:nvGrpSpPr>
        <p:grpSpPr bwMode="auto">
          <a:xfrm>
            <a:off x="3832225" y="5137150"/>
            <a:ext cx="4697413" cy="603250"/>
            <a:chOff x="2414" y="3236"/>
            <a:chExt cx="2959" cy="380"/>
          </a:xfrm>
        </p:grpSpPr>
        <p:pic>
          <p:nvPicPr>
            <p:cNvPr id="190" name="Picture 64"/>
            <p:cNvPicPr>
              <a:picLocks noChangeAspect="1" noChangeArrowheads="1"/>
            </p:cNvPicPr>
            <p:nvPr/>
          </p:nvPicPr>
          <p:blipFill>
            <a:blip r:embed="rId9">
              <a:lum contrast="36000"/>
            </a:blip>
            <a:srcRect/>
            <a:stretch>
              <a:fillRect/>
            </a:stretch>
          </p:blipFill>
          <p:spPr bwMode="auto">
            <a:xfrm rot="-13855">
              <a:off x="2515" y="3236"/>
              <a:ext cx="2811" cy="164"/>
            </a:xfrm>
            <a:prstGeom prst="rect">
              <a:avLst/>
            </a:prstGeom>
            <a:noFill/>
            <a:effectLst>
              <a:outerShdw dist="45791" dir="3378596" algn="ctr" rotWithShape="0">
                <a:srgbClr val="808080"/>
              </a:outerShdw>
            </a:effectLst>
          </p:spPr>
        </p:pic>
        <p:pic>
          <p:nvPicPr>
            <p:cNvPr id="191" name="Picture 65"/>
            <p:cNvPicPr>
              <a:picLocks noChangeAspect="1" noChangeArrowheads="1"/>
            </p:cNvPicPr>
            <p:nvPr/>
          </p:nvPicPr>
          <p:blipFill>
            <a:blip r:embed="rId9">
              <a:lum contrast="36000"/>
            </a:blip>
            <a:srcRect/>
            <a:stretch>
              <a:fillRect/>
            </a:stretch>
          </p:blipFill>
          <p:spPr bwMode="auto">
            <a:xfrm rot="-13855">
              <a:off x="2499" y="3308"/>
              <a:ext cx="2811" cy="164"/>
            </a:xfrm>
            <a:prstGeom prst="rect">
              <a:avLst/>
            </a:prstGeom>
            <a:noFill/>
            <a:effectLst>
              <a:outerShdw dist="45791" dir="3378596" algn="ctr" rotWithShape="0">
                <a:srgbClr val="808080"/>
              </a:outerShdw>
            </a:effectLst>
          </p:spPr>
        </p:pic>
        <p:pic>
          <p:nvPicPr>
            <p:cNvPr id="192" name="Picture 66"/>
            <p:cNvPicPr>
              <a:picLocks noChangeAspect="1" noChangeArrowheads="1"/>
            </p:cNvPicPr>
            <p:nvPr/>
          </p:nvPicPr>
          <p:blipFill>
            <a:blip r:embed="rId9">
              <a:lum contrast="36000"/>
            </a:blip>
            <a:srcRect/>
            <a:stretch>
              <a:fillRect/>
            </a:stretch>
          </p:blipFill>
          <p:spPr bwMode="auto">
            <a:xfrm rot="-13855">
              <a:off x="2562" y="3380"/>
              <a:ext cx="2811" cy="164"/>
            </a:xfrm>
            <a:prstGeom prst="rect">
              <a:avLst/>
            </a:prstGeom>
            <a:noFill/>
            <a:effectLst>
              <a:outerShdw dist="45791" dir="3378596" algn="ctr" rotWithShape="0">
                <a:srgbClr val="808080"/>
              </a:outerShdw>
            </a:effectLst>
          </p:spPr>
        </p:pic>
        <p:pic>
          <p:nvPicPr>
            <p:cNvPr id="193" name="Picture 67"/>
            <p:cNvPicPr>
              <a:picLocks noChangeAspect="1" noChangeArrowheads="1"/>
            </p:cNvPicPr>
            <p:nvPr/>
          </p:nvPicPr>
          <p:blipFill>
            <a:blip r:embed="rId9">
              <a:lum contrast="36000"/>
            </a:blip>
            <a:srcRect/>
            <a:stretch>
              <a:fillRect/>
            </a:stretch>
          </p:blipFill>
          <p:spPr bwMode="auto">
            <a:xfrm rot="-13855">
              <a:off x="2507" y="3452"/>
              <a:ext cx="2811" cy="164"/>
            </a:xfrm>
            <a:prstGeom prst="rect">
              <a:avLst/>
            </a:prstGeom>
            <a:noFill/>
            <a:effectLst>
              <a:outerShdw dist="45791" dir="3378596" algn="ctr" rotWithShape="0">
                <a:srgbClr val="808080"/>
              </a:outerShdw>
            </a:effectLst>
          </p:spPr>
        </p:pic>
        <p:sp>
          <p:nvSpPr>
            <p:cNvPr id="194" name="Text Box 68"/>
            <p:cNvSpPr txBox="1">
              <a:spLocks noChangeArrowheads="1"/>
            </p:cNvSpPr>
            <p:nvPr/>
          </p:nvSpPr>
          <p:spPr bwMode="auto">
            <a:xfrm>
              <a:off x="2414" y="3251"/>
              <a:ext cx="2364" cy="288"/>
            </a:xfrm>
            <a:prstGeom prst="rect">
              <a:avLst/>
            </a:prstGeom>
            <a:noFill/>
            <a:ln w="12700">
              <a:noFill/>
              <a:miter lim="800000"/>
              <a:headEnd/>
              <a:tailEnd/>
            </a:ln>
            <a:effectLst>
              <a:outerShdw dist="45791" dir="3378596" algn="ctr" rotWithShape="0">
                <a:srgbClr val="AAAAAA"/>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400" b="0">
                <a:solidFill>
                  <a:schemeClr val="accent2"/>
                </a:solidFill>
                <a:latin typeface="Arial Black" charset="0"/>
              </a:endParaRPr>
            </a:p>
          </p:txBody>
        </p:sp>
      </p:grpSp>
      <p:pic>
        <p:nvPicPr>
          <p:cNvPr id="87072"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3"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4"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5"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6" name="Picture 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77" name="Picture 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 name="Text Box 75"/>
          <p:cNvSpPr txBox="1">
            <a:spLocks noChangeArrowheads="1"/>
          </p:cNvSpPr>
          <p:nvPr/>
        </p:nvSpPr>
        <p:spPr bwMode="auto">
          <a:xfrm>
            <a:off x="3051175" y="3700463"/>
            <a:ext cx="3870325" cy="457200"/>
          </a:xfrm>
          <a:prstGeom prst="rect">
            <a:avLst/>
          </a:prstGeom>
          <a:noFill/>
          <a:ln w="12700">
            <a:noFill/>
            <a:miter lim="800000"/>
            <a:headEnd/>
            <a:tailEnd/>
          </a:ln>
          <a:effectLst>
            <a:outerShdw dist="53882" dir="2700000" algn="ctr" rotWithShape="0">
              <a:srgbClr val="AAAAAA"/>
            </a:outerShdw>
          </a:effectLst>
        </p:spPr>
        <p:txBody>
          <a:bodyPr>
            <a:spAutoFit/>
          </a:bodyPr>
          <a:lstStyle/>
          <a:p>
            <a:pPr algn="r">
              <a:spcBef>
                <a:spcPct val="50000"/>
              </a:spcBef>
              <a:defRPr/>
            </a:pPr>
            <a:r>
              <a:rPr lang="en-US" sz="2400" b="0" dirty="0">
                <a:solidFill>
                  <a:schemeClr val="accent2"/>
                </a:solidFill>
                <a:latin typeface="Arial Black" pitchFamily="34" charset="0"/>
                <a:ea typeface="+mn-ea"/>
              </a:rPr>
              <a:t>ANG TIPAN NG LUPA</a:t>
            </a:r>
          </a:p>
        </p:txBody>
      </p:sp>
      <p:sp>
        <p:nvSpPr>
          <p:cNvPr id="202" name="Text Box 78"/>
          <p:cNvSpPr txBox="1">
            <a:spLocks noChangeArrowheads="1"/>
          </p:cNvSpPr>
          <p:nvPr/>
        </p:nvSpPr>
        <p:spPr bwMode="auto">
          <a:xfrm>
            <a:off x="3779838" y="4457700"/>
            <a:ext cx="4143375" cy="457200"/>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dirty="0">
                <a:solidFill>
                  <a:schemeClr val="accent2"/>
                </a:solidFill>
                <a:latin typeface="Arial Black" pitchFamily="34" charset="0"/>
                <a:ea typeface="+mn-ea"/>
              </a:rPr>
              <a:t>ANG TIPAN NI DAVID</a:t>
            </a:r>
          </a:p>
        </p:txBody>
      </p:sp>
      <p:sp>
        <p:nvSpPr>
          <p:cNvPr id="203" name="Text Box 77"/>
          <p:cNvSpPr txBox="1">
            <a:spLocks noChangeArrowheads="1"/>
          </p:cNvSpPr>
          <p:nvPr/>
        </p:nvSpPr>
        <p:spPr bwMode="auto">
          <a:xfrm>
            <a:off x="4133850" y="5208588"/>
            <a:ext cx="3752850" cy="457200"/>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dirty="0">
                <a:solidFill>
                  <a:schemeClr val="accent2"/>
                </a:solidFill>
                <a:latin typeface="Arial Black" pitchFamily="34" charset="0"/>
                <a:ea typeface="+mn-ea"/>
              </a:rPr>
              <a:t>BAGONG TIPAN</a:t>
            </a:r>
          </a:p>
        </p:txBody>
      </p:sp>
      <p:sp>
        <p:nvSpPr>
          <p:cNvPr id="204" name="Text Box 76"/>
          <p:cNvSpPr txBox="1">
            <a:spLocks noChangeArrowheads="1"/>
          </p:cNvSpPr>
          <p:nvPr/>
        </p:nvSpPr>
        <p:spPr bwMode="auto">
          <a:xfrm>
            <a:off x="2293938" y="2732088"/>
            <a:ext cx="5935662" cy="579437"/>
          </a:xfrm>
          <a:prstGeom prst="rect">
            <a:avLst/>
          </a:prstGeom>
          <a:noFill/>
          <a:ln w="12700">
            <a:noFill/>
            <a:miter lim="800000"/>
            <a:headEnd/>
            <a:tailEnd/>
          </a:ln>
          <a:effectLst>
            <a:outerShdw dist="45791" dir="3378596" algn="ctr" rotWithShape="0">
              <a:schemeClr val="bg2"/>
            </a:outerShdw>
          </a:effectLst>
        </p:spPr>
        <p:txBody>
          <a:bodyPr>
            <a:spAutoFit/>
          </a:bodyPr>
          <a:lstStyle/>
          <a:p>
            <a:pPr>
              <a:spcBef>
                <a:spcPct val="50000"/>
              </a:spcBef>
              <a:defRPr/>
            </a:pPr>
            <a:r>
              <a:rPr lang="en-US" sz="3200" b="0" dirty="0">
                <a:solidFill>
                  <a:schemeClr val="accent1"/>
                </a:solidFill>
                <a:latin typeface="Arial Black" pitchFamily="34" charset="0"/>
                <a:ea typeface="+mn-ea"/>
              </a:rPr>
              <a:t>ANG TIPAN NI ABRAHAM</a:t>
            </a:r>
          </a:p>
        </p:txBody>
      </p:sp>
      <p:grpSp>
        <p:nvGrpSpPr>
          <p:cNvPr id="87082" name="Group 84"/>
          <p:cNvGrpSpPr>
            <a:grpSpLocks/>
          </p:cNvGrpSpPr>
          <p:nvPr/>
        </p:nvGrpSpPr>
        <p:grpSpPr bwMode="auto">
          <a:xfrm>
            <a:off x="1949450" y="2236788"/>
            <a:ext cx="5273675" cy="3898900"/>
            <a:chOff x="1228" y="1409"/>
            <a:chExt cx="3322" cy="2456"/>
          </a:xfrm>
        </p:grpSpPr>
        <p:grpSp>
          <p:nvGrpSpPr>
            <p:cNvPr id="87103" name="Group 85"/>
            <p:cNvGrpSpPr>
              <a:grpSpLocks/>
            </p:cNvGrpSpPr>
            <p:nvPr/>
          </p:nvGrpSpPr>
          <p:grpSpPr bwMode="auto">
            <a:xfrm>
              <a:off x="1228" y="1409"/>
              <a:ext cx="3303" cy="119"/>
              <a:chOff x="1206" y="1392"/>
              <a:chExt cx="3303" cy="119"/>
            </a:xfrm>
          </p:grpSpPr>
          <p:sp>
            <p:nvSpPr>
              <p:cNvPr id="224" name="AutoShape 86" descr="Cork"/>
              <p:cNvSpPr>
                <a:spLocks noChangeArrowheads="1"/>
              </p:cNvSpPr>
              <p:nvPr/>
            </p:nvSpPr>
            <p:spPr bwMode="auto">
              <a:xfrm rot="-1822980">
                <a:off x="1206" y="140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5" name="AutoShape 87" descr="Cork"/>
              <p:cNvSpPr>
                <a:spLocks noChangeArrowheads="1"/>
              </p:cNvSpPr>
              <p:nvPr/>
            </p:nvSpPr>
            <p:spPr bwMode="auto">
              <a:xfrm rot="-1822980">
                <a:off x="1433"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6" name="AutoShape 88" descr="Cork"/>
              <p:cNvSpPr>
                <a:spLocks noChangeArrowheads="1"/>
              </p:cNvSpPr>
              <p:nvPr/>
            </p:nvSpPr>
            <p:spPr bwMode="auto">
              <a:xfrm rot="-1822980">
                <a:off x="1666"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7" name="AutoShape 89" descr="Cork"/>
              <p:cNvSpPr>
                <a:spLocks noChangeArrowheads="1"/>
              </p:cNvSpPr>
              <p:nvPr/>
            </p:nvSpPr>
            <p:spPr bwMode="auto">
              <a:xfrm rot="-1822980">
                <a:off x="1894"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8" name="AutoShape 90" descr="Cork"/>
              <p:cNvSpPr>
                <a:spLocks noChangeArrowheads="1"/>
              </p:cNvSpPr>
              <p:nvPr/>
            </p:nvSpPr>
            <p:spPr bwMode="auto">
              <a:xfrm rot="-1822980">
                <a:off x="2110" y="140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9" name="AutoShape 91" descr="Cork"/>
              <p:cNvSpPr>
                <a:spLocks noChangeArrowheads="1"/>
              </p:cNvSpPr>
              <p:nvPr/>
            </p:nvSpPr>
            <p:spPr bwMode="auto">
              <a:xfrm rot="-1822980">
                <a:off x="2350" y="139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30" name="AutoShape 92" descr="Cork"/>
              <p:cNvSpPr>
                <a:spLocks noChangeArrowheads="1"/>
              </p:cNvSpPr>
              <p:nvPr/>
            </p:nvSpPr>
            <p:spPr bwMode="auto">
              <a:xfrm rot="-1822980">
                <a:off x="2577"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31" name="AutoShape 93" descr="Cork"/>
              <p:cNvSpPr>
                <a:spLocks noChangeArrowheads="1"/>
              </p:cNvSpPr>
              <p:nvPr/>
            </p:nvSpPr>
            <p:spPr bwMode="auto">
              <a:xfrm rot="-1822980">
                <a:off x="2803"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32" name="AutoShape 94" descr="Cork"/>
              <p:cNvSpPr>
                <a:spLocks noChangeArrowheads="1"/>
              </p:cNvSpPr>
              <p:nvPr/>
            </p:nvSpPr>
            <p:spPr bwMode="auto">
              <a:xfrm rot="-1822980">
                <a:off x="3034"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33" name="AutoShape 95" descr="Cork"/>
              <p:cNvSpPr>
                <a:spLocks noChangeArrowheads="1"/>
              </p:cNvSpPr>
              <p:nvPr/>
            </p:nvSpPr>
            <p:spPr bwMode="auto">
              <a:xfrm rot="-1822980">
                <a:off x="3286"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34" name="AutoShape 96" descr="Cork"/>
              <p:cNvSpPr>
                <a:spLocks noChangeArrowheads="1"/>
              </p:cNvSpPr>
              <p:nvPr/>
            </p:nvSpPr>
            <p:spPr bwMode="auto">
              <a:xfrm rot="-1822980">
                <a:off x="3504" y="139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35" name="AutoShape 97" descr="Cork"/>
              <p:cNvSpPr>
                <a:spLocks noChangeArrowheads="1"/>
              </p:cNvSpPr>
              <p:nvPr/>
            </p:nvSpPr>
            <p:spPr bwMode="auto">
              <a:xfrm rot="-1822980">
                <a:off x="3757" y="1400"/>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36" name="AutoShape 98" descr="Cork"/>
              <p:cNvSpPr>
                <a:spLocks noChangeArrowheads="1"/>
              </p:cNvSpPr>
              <p:nvPr/>
            </p:nvSpPr>
            <p:spPr bwMode="auto">
              <a:xfrm rot="-1822980">
                <a:off x="3982" y="140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37" name="AutoShape 99" descr="Cork"/>
              <p:cNvSpPr>
                <a:spLocks noChangeArrowheads="1"/>
              </p:cNvSpPr>
              <p:nvPr/>
            </p:nvSpPr>
            <p:spPr bwMode="auto">
              <a:xfrm rot="-1822980">
                <a:off x="4210" y="140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38" name="AutoShape 100" descr="Cork"/>
              <p:cNvSpPr>
                <a:spLocks noChangeArrowheads="1"/>
              </p:cNvSpPr>
              <p:nvPr/>
            </p:nvSpPr>
            <p:spPr bwMode="auto">
              <a:xfrm rot="-1822980">
                <a:off x="4419" y="139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grpSp>
        <p:grpSp>
          <p:nvGrpSpPr>
            <p:cNvPr id="87104" name="Group 101"/>
            <p:cNvGrpSpPr>
              <a:grpSpLocks/>
            </p:cNvGrpSpPr>
            <p:nvPr/>
          </p:nvGrpSpPr>
          <p:grpSpPr bwMode="auto">
            <a:xfrm>
              <a:off x="1243" y="3761"/>
              <a:ext cx="3307" cy="104"/>
              <a:chOff x="1231" y="3769"/>
              <a:chExt cx="3307" cy="104"/>
            </a:xfrm>
          </p:grpSpPr>
          <p:sp>
            <p:nvSpPr>
              <p:cNvPr id="209" name="AutoShape 102" descr="Cork"/>
              <p:cNvSpPr>
                <a:spLocks noChangeArrowheads="1"/>
              </p:cNvSpPr>
              <p:nvPr/>
            </p:nvSpPr>
            <p:spPr bwMode="auto">
              <a:xfrm rot="-9105743">
                <a:off x="1231" y="376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0" name="AutoShape 103" descr="Cork"/>
              <p:cNvSpPr>
                <a:spLocks noChangeArrowheads="1"/>
              </p:cNvSpPr>
              <p:nvPr/>
            </p:nvSpPr>
            <p:spPr bwMode="auto">
              <a:xfrm rot="-9105743">
                <a:off x="1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1" name="AutoShape 104" descr="Cork"/>
              <p:cNvSpPr>
                <a:spLocks noChangeArrowheads="1"/>
              </p:cNvSpPr>
              <p:nvPr/>
            </p:nvSpPr>
            <p:spPr bwMode="auto">
              <a:xfrm rot="-9105743">
                <a:off x="16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2" name="AutoShape 105" descr="Cork"/>
              <p:cNvSpPr>
                <a:spLocks noChangeArrowheads="1"/>
              </p:cNvSpPr>
              <p:nvPr/>
            </p:nvSpPr>
            <p:spPr bwMode="auto">
              <a:xfrm rot="-9105743">
                <a:off x="192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3" name="AutoShape 106" descr="Cork"/>
              <p:cNvSpPr>
                <a:spLocks noChangeArrowheads="1"/>
              </p:cNvSpPr>
              <p:nvPr/>
            </p:nvSpPr>
            <p:spPr bwMode="auto">
              <a:xfrm rot="-9105743">
                <a:off x="2137"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4" name="AutoShape 107" descr="Cork"/>
              <p:cNvSpPr>
                <a:spLocks noChangeArrowheads="1"/>
              </p:cNvSpPr>
              <p:nvPr/>
            </p:nvSpPr>
            <p:spPr bwMode="auto">
              <a:xfrm rot="-9105743">
                <a:off x="2375"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5" name="AutoShape 108" descr="Cork"/>
              <p:cNvSpPr>
                <a:spLocks noChangeArrowheads="1"/>
              </p:cNvSpPr>
              <p:nvPr/>
            </p:nvSpPr>
            <p:spPr bwMode="auto">
              <a:xfrm rot="-9105743">
                <a:off x="261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6" name="AutoShape 109" descr="Cork"/>
              <p:cNvSpPr>
                <a:spLocks noChangeArrowheads="1"/>
              </p:cNvSpPr>
              <p:nvPr/>
            </p:nvSpPr>
            <p:spPr bwMode="auto">
              <a:xfrm rot="-9105743">
                <a:off x="2830" y="3775"/>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7" name="AutoShape 110" descr="Cork"/>
              <p:cNvSpPr>
                <a:spLocks noChangeArrowheads="1"/>
              </p:cNvSpPr>
              <p:nvPr/>
            </p:nvSpPr>
            <p:spPr bwMode="auto">
              <a:xfrm rot="-9105743">
                <a:off x="3299"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8" name="AutoShape 111" descr="Cork"/>
              <p:cNvSpPr>
                <a:spLocks noChangeArrowheads="1"/>
              </p:cNvSpPr>
              <p:nvPr/>
            </p:nvSpPr>
            <p:spPr bwMode="auto">
              <a:xfrm rot="-9105743">
                <a:off x="3070"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9" name="AutoShape 112" descr="Cork"/>
              <p:cNvSpPr>
                <a:spLocks noChangeArrowheads="1"/>
              </p:cNvSpPr>
              <p:nvPr/>
            </p:nvSpPr>
            <p:spPr bwMode="auto">
              <a:xfrm rot="-9105743">
                <a:off x="3531"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20" name="AutoShape 113" descr="Cork"/>
              <p:cNvSpPr>
                <a:spLocks noChangeArrowheads="1"/>
              </p:cNvSpPr>
              <p:nvPr/>
            </p:nvSpPr>
            <p:spPr bwMode="auto">
              <a:xfrm rot="-9105743">
                <a:off x="37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21" name="AutoShape 114" descr="Cork"/>
              <p:cNvSpPr>
                <a:spLocks noChangeArrowheads="1"/>
              </p:cNvSpPr>
              <p:nvPr/>
            </p:nvSpPr>
            <p:spPr bwMode="auto">
              <a:xfrm rot="-9105743">
                <a:off x="402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22" name="AutoShape 115" descr="Cork"/>
              <p:cNvSpPr>
                <a:spLocks noChangeArrowheads="1"/>
              </p:cNvSpPr>
              <p:nvPr/>
            </p:nvSpPr>
            <p:spPr bwMode="auto">
              <a:xfrm rot="-9105743">
                <a:off x="4244"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23" name="AutoShape 116" descr="Cork"/>
              <p:cNvSpPr>
                <a:spLocks noChangeArrowheads="1"/>
              </p:cNvSpPr>
              <p:nvPr/>
            </p:nvSpPr>
            <p:spPr bwMode="auto">
              <a:xfrm rot="-9105743">
                <a:off x="4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grpSp>
      </p:grpSp>
      <p:sp>
        <p:nvSpPr>
          <p:cNvPr id="87083"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240"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dist="71842"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241"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42"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43"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44"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45"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46"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dist="119812" dir="3479677" algn="ctr" rotWithShape="0">
              <a:schemeClr val="bg2"/>
            </a:outerShdw>
          </a:effectLst>
        </p:spPr>
        <p:txBody>
          <a:bodyPr wrap="none" anchor="ctr"/>
          <a:lstStyle/>
          <a:p>
            <a:pPr algn="ctr"/>
            <a:endParaRPr lang="en-US">
              <a:effectLst>
                <a:outerShdw blurRad="38100" dist="38100" dir="2700000" algn="tl">
                  <a:srgbClr val="000000"/>
                </a:outerShdw>
              </a:effectLst>
            </a:endParaRPr>
          </a:p>
        </p:txBody>
      </p:sp>
      <p:sp>
        <p:nvSpPr>
          <p:cNvPr id="247"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dist="119812" dir="3479677"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48" name="Rectangle 79"/>
          <p:cNvSpPr>
            <a:spLocks noChangeArrowheads="1"/>
          </p:cNvSpPr>
          <p:nvPr/>
        </p:nvSpPr>
        <p:spPr bwMode="auto">
          <a:xfrm rot="17945350">
            <a:off x="5207794" y="1348581"/>
            <a:ext cx="1754188"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gn="ctr">
              <a:lnSpc>
                <a:spcPct val="90000"/>
              </a:lnSpc>
              <a:defRPr/>
            </a:pPr>
            <a:r>
              <a:rPr lang="en-US" sz="1100" dirty="0">
                <a:solidFill>
                  <a:srgbClr val="FFEA18"/>
                </a:solidFill>
                <a:latin typeface="Arial" pitchFamily="34" charset="0"/>
                <a:ea typeface="+mn-ea"/>
              </a:rPr>
              <a:t>PAGHAPUN SA KASALAN</a:t>
            </a:r>
          </a:p>
          <a:p>
            <a:pPr algn="ctr">
              <a:lnSpc>
                <a:spcPct val="90000"/>
              </a:lnSpc>
              <a:defRPr/>
            </a:pPr>
            <a:r>
              <a:rPr lang="en-US" sz="1100" dirty="0">
                <a:solidFill>
                  <a:srgbClr val="FFEA18"/>
                </a:solidFill>
                <a:latin typeface="Arial" pitchFamily="34" charset="0"/>
                <a:ea typeface="+mn-ea"/>
              </a:rPr>
              <a:t>NG KORDERO</a:t>
            </a:r>
          </a:p>
        </p:txBody>
      </p:sp>
      <p:sp>
        <p:nvSpPr>
          <p:cNvPr id="249" name="Rectangle 80"/>
          <p:cNvSpPr>
            <a:spLocks noChangeArrowheads="1"/>
          </p:cNvSpPr>
          <p:nvPr/>
        </p:nvSpPr>
        <p:spPr bwMode="auto">
          <a:xfrm rot="17945350">
            <a:off x="5572126" y="1352550"/>
            <a:ext cx="183991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11B0C5"/>
                </a:solidFill>
                <a:latin typeface="Arial" charset="0"/>
              </a:rPr>
              <a:t>IKALAWANG PAGBABALIK</a:t>
            </a:r>
            <a:endParaRPr lang="en-US" sz="1100">
              <a:solidFill>
                <a:srgbClr val="FFEA18"/>
              </a:solidFill>
              <a:latin typeface="Arial" charset="0"/>
            </a:endParaRPr>
          </a:p>
        </p:txBody>
      </p:sp>
      <p:sp>
        <p:nvSpPr>
          <p:cNvPr id="250" name="Rectangle 81"/>
          <p:cNvSpPr>
            <a:spLocks noChangeArrowheads="1"/>
          </p:cNvSpPr>
          <p:nvPr/>
        </p:nvSpPr>
        <p:spPr bwMode="auto">
          <a:xfrm rot="17945350">
            <a:off x="5864226" y="1190625"/>
            <a:ext cx="218916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08F220"/>
                </a:solidFill>
                <a:latin typeface="Arial" charset="0"/>
              </a:rPr>
              <a:t>PAGHARI NI KRISTO SA MUNDO</a:t>
            </a:r>
            <a:endParaRPr lang="en-US" sz="1100">
              <a:solidFill>
                <a:srgbClr val="FFEA18"/>
              </a:solidFill>
              <a:latin typeface="Arial" charset="0"/>
            </a:endParaRPr>
          </a:p>
        </p:txBody>
      </p:sp>
      <p:sp>
        <p:nvSpPr>
          <p:cNvPr id="251" name="Rectangle 82"/>
          <p:cNvSpPr>
            <a:spLocks noChangeArrowheads="1"/>
          </p:cNvSpPr>
          <p:nvPr/>
        </p:nvSpPr>
        <p:spPr bwMode="auto">
          <a:xfrm rot="17945350">
            <a:off x="6232525" y="1222375"/>
            <a:ext cx="20415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dirty="0">
                <a:latin typeface="Arial" pitchFamily="34" charset="0"/>
                <a:ea typeface="+mn-ea"/>
              </a:rPr>
              <a:t>PAGPAPASIYA SA MALAKING</a:t>
            </a:r>
          </a:p>
          <a:p>
            <a:pPr>
              <a:lnSpc>
                <a:spcPct val="90000"/>
              </a:lnSpc>
              <a:defRPr/>
            </a:pPr>
            <a:r>
              <a:rPr lang="en-US" sz="1100" dirty="0">
                <a:latin typeface="Arial" pitchFamily="34" charset="0"/>
                <a:ea typeface="+mn-ea"/>
              </a:rPr>
              <a:t>LUKLUKANG MAPUTI </a:t>
            </a:r>
          </a:p>
        </p:txBody>
      </p:sp>
      <p:sp>
        <p:nvSpPr>
          <p:cNvPr id="252" name="Rectangle 83"/>
          <p:cNvSpPr>
            <a:spLocks noChangeArrowheads="1"/>
          </p:cNvSpPr>
          <p:nvPr/>
        </p:nvSpPr>
        <p:spPr bwMode="auto">
          <a:xfrm rot="17945350">
            <a:off x="6527800" y="1152525"/>
            <a:ext cx="2312988"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F87B57"/>
                </a:solidFill>
                <a:latin typeface="Arial" pitchFamily="34" charset="0"/>
                <a:ea typeface="+mn-ea"/>
              </a:rPr>
              <a:t>BAGONG LANGIT, BAGONG LUPA</a:t>
            </a:r>
          </a:p>
        </p:txBody>
      </p:sp>
      <p:sp>
        <p:nvSpPr>
          <p:cNvPr id="658553" name="Rectangle 121"/>
          <p:cNvSpPr>
            <a:spLocks noChangeArrowheads="1"/>
          </p:cNvSpPr>
          <p:nvPr/>
        </p:nvSpPr>
        <p:spPr bwMode="auto">
          <a:xfrm>
            <a:off x="0" y="0"/>
            <a:ext cx="9159875"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658556" name="Rectangle 124" hidden="1"/>
          <p:cNvSpPr>
            <a:spLocks noChangeArrowheads="1"/>
          </p:cNvSpPr>
          <p:nvPr/>
        </p:nvSpPr>
        <p:spPr bwMode="auto">
          <a:xfrm>
            <a:off x="1874838" y="2325688"/>
            <a:ext cx="5327650" cy="1600200"/>
          </a:xfrm>
          <a:prstGeom prst="rect">
            <a:avLst/>
          </a:prstGeom>
          <a:noFill/>
          <a:ln w="9525">
            <a:noFill/>
            <a:miter lim="800000"/>
            <a:headEnd/>
            <a:tailEnd/>
          </a:ln>
          <a:effectLst>
            <a:outerShdw dist="28398" dir="3806097" algn="ctr" rotWithShape="0">
              <a:schemeClr val="tx1"/>
            </a:outerShdw>
          </a:effectLst>
        </p:spPr>
        <p:txBody>
          <a:bodyPr wrap="none" lIns="0" tIns="0" rIns="0" bIns="0">
            <a:spAutoFit/>
          </a:bodyPr>
          <a:lstStyle/>
          <a:p>
            <a:pPr algn="ctr"/>
            <a:r>
              <a:rPr lang="en-US" sz="3200">
                <a:solidFill>
                  <a:schemeClr val="hlink"/>
                </a:solidFill>
                <a:latin typeface="Arial" charset="0"/>
              </a:rPr>
              <a:t>IKALAWANG PAGBABALIK</a:t>
            </a:r>
          </a:p>
          <a:p>
            <a:pPr algn="ctr"/>
            <a:endParaRPr lang="en-US" sz="7200" b="0">
              <a:solidFill>
                <a:schemeClr val="hlink"/>
              </a:solidFill>
              <a:latin typeface="Arial" charset="0"/>
            </a:endParaRPr>
          </a:p>
        </p:txBody>
      </p:sp>
      <p:sp>
        <p:nvSpPr>
          <p:cNvPr id="658559" name="Rectangle 127" hidden="1"/>
          <p:cNvSpPr>
            <a:spLocks noChangeArrowheads="1"/>
          </p:cNvSpPr>
          <p:nvPr/>
        </p:nvSpPr>
        <p:spPr bwMode="auto">
          <a:xfrm>
            <a:off x="319088" y="5419725"/>
            <a:ext cx="8545512" cy="492125"/>
          </a:xfrm>
          <a:prstGeom prst="rect">
            <a:avLst/>
          </a:prstGeom>
          <a:noFill/>
          <a:ln w="9525">
            <a:noFill/>
            <a:miter lim="800000"/>
            <a:headEnd/>
            <a:tailEnd/>
          </a:ln>
          <a:effectLst>
            <a:outerShdw dist="28398" dir="3806097" algn="ctr" rotWithShape="0">
              <a:schemeClr val="tx1"/>
            </a:outerShdw>
          </a:effectLst>
        </p:spPr>
        <p:txBody>
          <a:bodyPr lIns="0" tIns="0" rIns="0" bIns="0">
            <a:spAutoFit/>
          </a:bodyPr>
          <a:lstStyle/>
          <a:p>
            <a:pPr algn="ctr"/>
            <a:r>
              <a:rPr lang="en-US" sz="3200">
                <a:solidFill>
                  <a:schemeClr val="hlink"/>
                </a:solidFill>
                <a:latin typeface="Arial" charset="0"/>
              </a:rPr>
              <a:t>BAGONG LANGIT, BAGONG LUPA</a:t>
            </a:r>
            <a:endParaRPr lang="en-US" sz="7200" b="0">
              <a:solidFill>
                <a:schemeClr val="hlink"/>
              </a:solidFill>
              <a:latin typeface="Arial" charset="0"/>
            </a:endParaRPr>
          </a:p>
        </p:txBody>
      </p:sp>
      <p:sp>
        <p:nvSpPr>
          <p:cNvPr id="658562" name="Rectangle 130" hidden="1"/>
          <p:cNvSpPr>
            <a:spLocks noChangeArrowheads="1"/>
          </p:cNvSpPr>
          <p:nvPr/>
        </p:nvSpPr>
        <p:spPr bwMode="auto">
          <a:xfrm>
            <a:off x="481013" y="4129088"/>
            <a:ext cx="8169275" cy="885825"/>
          </a:xfrm>
          <a:prstGeom prst="rect">
            <a:avLst/>
          </a:prstGeom>
          <a:noFill/>
          <a:ln w="9525">
            <a:noFill/>
            <a:miter lim="800000"/>
            <a:headEnd/>
            <a:tailEnd/>
          </a:ln>
          <a:effectLst>
            <a:outerShdw dist="28398" dir="3806097" algn="ctr" rotWithShape="0">
              <a:schemeClr val="tx1"/>
            </a:outerShdw>
          </a:effectLst>
        </p:spPr>
        <p:txBody>
          <a:bodyPr lIns="0" tIns="0" rIns="0" bIns="0">
            <a:spAutoFit/>
          </a:bodyPr>
          <a:lstStyle/>
          <a:p>
            <a:pPr algn="ctr">
              <a:lnSpc>
                <a:spcPct val="90000"/>
              </a:lnSpc>
              <a:defRPr/>
            </a:pPr>
            <a:r>
              <a:rPr lang="en-US" sz="3200" dirty="0">
                <a:solidFill>
                  <a:schemeClr val="hlink"/>
                </a:solidFill>
                <a:latin typeface="Arial" pitchFamily="34" charset="0"/>
                <a:ea typeface="+mn-ea"/>
              </a:rPr>
              <a:t>PAGPAPASIYA SA MALAKING</a:t>
            </a:r>
          </a:p>
          <a:p>
            <a:pPr algn="ctr">
              <a:lnSpc>
                <a:spcPct val="90000"/>
              </a:lnSpc>
              <a:defRPr/>
            </a:pPr>
            <a:r>
              <a:rPr lang="en-US" sz="3200" dirty="0">
                <a:solidFill>
                  <a:schemeClr val="hlink"/>
                </a:solidFill>
                <a:latin typeface="Arial" pitchFamily="34" charset="0"/>
                <a:ea typeface="+mn-ea"/>
              </a:rPr>
              <a:t>LUKLUKANG MAPUTI</a:t>
            </a:r>
          </a:p>
        </p:txBody>
      </p:sp>
      <p:sp>
        <p:nvSpPr>
          <p:cNvPr id="658565" name="Rectangle 133" hidden="1"/>
          <p:cNvSpPr>
            <a:spLocks noChangeArrowheads="1"/>
          </p:cNvSpPr>
          <p:nvPr/>
        </p:nvSpPr>
        <p:spPr bwMode="auto">
          <a:xfrm>
            <a:off x="601663" y="3230563"/>
            <a:ext cx="7983537" cy="492125"/>
          </a:xfrm>
          <a:prstGeom prst="rect">
            <a:avLst/>
          </a:prstGeom>
          <a:noFill/>
          <a:ln w="9525">
            <a:noFill/>
            <a:miter lim="800000"/>
            <a:headEnd/>
            <a:tailEnd/>
          </a:ln>
          <a:effectLst>
            <a:outerShdw dist="28398" dir="3806097" algn="ctr" rotWithShape="0">
              <a:schemeClr val="tx1"/>
            </a:outerShdw>
          </a:effectLst>
        </p:spPr>
        <p:txBody>
          <a:bodyPr lIns="0" tIns="0" rIns="0" bIns="0">
            <a:spAutoFit/>
          </a:bodyPr>
          <a:lstStyle/>
          <a:p>
            <a:pPr algn="ctr">
              <a:defRPr/>
            </a:pPr>
            <a:r>
              <a:rPr lang="en-US" sz="3200" dirty="0">
                <a:solidFill>
                  <a:schemeClr val="hlink"/>
                </a:solidFill>
                <a:latin typeface="Arial" pitchFamily="34" charset="0"/>
                <a:ea typeface="+mn-ea"/>
              </a:rPr>
              <a:t> PAGHARI NI KRISTO SA MUNDO</a:t>
            </a:r>
          </a:p>
        </p:txBody>
      </p:sp>
      <p:sp>
        <p:nvSpPr>
          <p:cNvPr id="658568" name="Rectangle 136" hidden="1"/>
          <p:cNvSpPr>
            <a:spLocks noChangeArrowheads="1"/>
          </p:cNvSpPr>
          <p:nvPr/>
        </p:nvSpPr>
        <p:spPr bwMode="auto">
          <a:xfrm>
            <a:off x="279400" y="1444625"/>
            <a:ext cx="8661400" cy="935038"/>
          </a:xfrm>
          <a:prstGeom prst="rect">
            <a:avLst/>
          </a:prstGeom>
          <a:noFill/>
          <a:ln w="9525">
            <a:noFill/>
            <a:miter lim="800000"/>
            <a:headEnd/>
            <a:tailEnd/>
          </a:ln>
          <a:effectLst>
            <a:outerShdw dist="28398" dir="3806097" algn="ctr" rotWithShape="0">
              <a:schemeClr val="tx1"/>
            </a:outerShdw>
          </a:effectLst>
        </p:spPr>
        <p:txBody>
          <a:bodyPr lIns="0" tIns="0" rIns="0" bIns="0">
            <a:spAutoFit/>
          </a:bodyPr>
          <a:lstStyle/>
          <a:p>
            <a:pPr algn="ctr">
              <a:lnSpc>
                <a:spcPct val="90000"/>
              </a:lnSpc>
              <a:defRPr/>
            </a:pPr>
            <a:r>
              <a:rPr lang="en-US" sz="3200" dirty="0">
                <a:solidFill>
                  <a:schemeClr val="hlink"/>
                </a:solidFill>
                <a:latin typeface="Arial" pitchFamily="34" charset="0"/>
                <a:ea typeface="+mn-ea"/>
              </a:rPr>
              <a:t>PAGHAPUN SA KASALAN NG KORDERO</a:t>
            </a:r>
          </a:p>
          <a:p>
            <a:pPr algn="ctr">
              <a:defRPr/>
            </a:pPr>
            <a:r>
              <a:rPr lang="en-US" sz="3200" dirty="0">
                <a:solidFill>
                  <a:schemeClr val="hlink"/>
                </a:solidFill>
                <a:latin typeface="Arial" pitchFamily="34" charset="0"/>
                <a:ea typeface="+mn-ea"/>
              </a:rPr>
              <a:t>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58568"/>
                                        </p:tgtEl>
                                        <p:attrNameLst>
                                          <p:attrName>style.visibility</p:attrName>
                                        </p:attrNameLst>
                                      </p:cBhvr>
                                      <p:to>
                                        <p:strVal val="visible"/>
                                      </p:to>
                                    </p:set>
                                    <p:anim calcmode="lin" valueType="num">
                                      <p:cBhvr additive="base">
                                        <p:cTn id="7" dur="500" fill="hold"/>
                                        <p:tgtEl>
                                          <p:spTgt spid="658568"/>
                                        </p:tgtEl>
                                        <p:attrNameLst>
                                          <p:attrName>ppt_x</p:attrName>
                                        </p:attrNameLst>
                                      </p:cBhvr>
                                      <p:tavLst>
                                        <p:tav tm="0">
                                          <p:val>
                                            <p:strVal val="#ppt_x"/>
                                          </p:val>
                                        </p:tav>
                                        <p:tav tm="100000">
                                          <p:val>
                                            <p:strVal val="#ppt_x"/>
                                          </p:val>
                                        </p:tav>
                                      </p:tavLst>
                                    </p:anim>
                                    <p:anim calcmode="lin" valueType="num">
                                      <p:cBhvr additive="base">
                                        <p:cTn id="8" dur="500" fill="hold"/>
                                        <p:tgtEl>
                                          <p:spTgt spid="6585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8556"/>
                                        </p:tgtEl>
                                        <p:attrNameLst>
                                          <p:attrName>style.visibility</p:attrName>
                                        </p:attrNameLst>
                                      </p:cBhvr>
                                      <p:to>
                                        <p:strVal val="visible"/>
                                      </p:to>
                                    </p:set>
                                    <p:anim calcmode="lin" valueType="num">
                                      <p:cBhvr additive="base">
                                        <p:cTn id="13" dur="500" fill="hold"/>
                                        <p:tgtEl>
                                          <p:spTgt spid="658556"/>
                                        </p:tgtEl>
                                        <p:attrNameLst>
                                          <p:attrName>ppt_x</p:attrName>
                                        </p:attrNameLst>
                                      </p:cBhvr>
                                      <p:tavLst>
                                        <p:tav tm="0">
                                          <p:val>
                                            <p:strVal val="#ppt_x"/>
                                          </p:val>
                                        </p:tav>
                                        <p:tav tm="100000">
                                          <p:val>
                                            <p:strVal val="#ppt_x"/>
                                          </p:val>
                                        </p:tav>
                                      </p:tavLst>
                                    </p:anim>
                                    <p:anim calcmode="lin" valueType="num">
                                      <p:cBhvr additive="base">
                                        <p:cTn id="14" dur="500" fill="hold"/>
                                        <p:tgtEl>
                                          <p:spTgt spid="65855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8565"/>
                                        </p:tgtEl>
                                        <p:attrNameLst>
                                          <p:attrName>style.visibility</p:attrName>
                                        </p:attrNameLst>
                                      </p:cBhvr>
                                      <p:to>
                                        <p:strVal val="visible"/>
                                      </p:to>
                                    </p:set>
                                    <p:anim calcmode="lin" valueType="num">
                                      <p:cBhvr additive="base">
                                        <p:cTn id="19" dur="500" fill="hold"/>
                                        <p:tgtEl>
                                          <p:spTgt spid="658565"/>
                                        </p:tgtEl>
                                        <p:attrNameLst>
                                          <p:attrName>ppt_x</p:attrName>
                                        </p:attrNameLst>
                                      </p:cBhvr>
                                      <p:tavLst>
                                        <p:tav tm="0">
                                          <p:val>
                                            <p:strVal val="#ppt_x"/>
                                          </p:val>
                                        </p:tav>
                                        <p:tav tm="100000">
                                          <p:val>
                                            <p:strVal val="#ppt_x"/>
                                          </p:val>
                                        </p:tav>
                                      </p:tavLst>
                                    </p:anim>
                                    <p:anim calcmode="lin" valueType="num">
                                      <p:cBhvr additive="base">
                                        <p:cTn id="20" dur="500" fill="hold"/>
                                        <p:tgtEl>
                                          <p:spTgt spid="65856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8562"/>
                                        </p:tgtEl>
                                        <p:attrNameLst>
                                          <p:attrName>style.visibility</p:attrName>
                                        </p:attrNameLst>
                                      </p:cBhvr>
                                      <p:to>
                                        <p:strVal val="visible"/>
                                      </p:to>
                                    </p:set>
                                    <p:anim calcmode="lin" valueType="num">
                                      <p:cBhvr additive="base">
                                        <p:cTn id="25" dur="500" fill="hold"/>
                                        <p:tgtEl>
                                          <p:spTgt spid="658562"/>
                                        </p:tgtEl>
                                        <p:attrNameLst>
                                          <p:attrName>ppt_x</p:attrName>
                                        </p:attrNameLst>
                                      </p:cBhvr>
                                      <p:tavLst>
                                        <p:tav tm="0">
                                          <p:val>
                                            <p:strVal val="#ppt_x"/>
                                          </p:val>
                                        </p:tav>
                                        <p:tav tm="100000">
                                          <p:val>
                                            <p:strVal val="#ppt_x"/>
                                          </p:val>
                                        </p:tav>
                                      </p:tavLst>
                                    </p:anim>
                                    <p:anim calcmode="lin" valueType="num">
                                      <p:cBhvr additive="base">
                                        <p:cTn id="26" dur="500" fill="hold"/>
                                        <p:tgtEl>
                                          <p:spTgt spid="65856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8559"/>
                                        </p:tgtEl>
                                        <p:attrNameLst>
                                          <p:attrName>style.visibility</p:attrName>
                                        </p:attrNameLst>
                                      </p:cBhvr>
                                      <p:to>
                                        <p:strVal val="visible"/>
                                      </p:to>
                                    </p:set>
                                    <p:anim calcmode="lin" valueType="num">
                                      <p:cBhvr additive="base">
                                        <p:cTn id="31" dur="500" fill="hold"/>
                                        <p:tgtEl>
                                          <p:spTgt spid="658559"/>
                                        </p:tgtEl>
                                        <p:attrNameLst>
                                          <p:attrName>ppt_x</p:attrName>
                                        </p:attrNameLst>
                                      </p:cBhvr>
                                      <p:tavLst>
                                        <p:tav tm="0">
                                          <p:val>
                                            <p:strVal val="#ppt_x"/>
                                          </p:val>
                                        </p:tav>
                                        <p:tav tm="100000">
                                          <p:val>
                                            <p:strVal val="#ppt_x"/>
                                          </p:val>
                                        </p:tav>
                                      </p:tavLst>
                                    </p:anim>
                                    <p:anim calcmode="lin" valueType="num">
                                      <p:cBhvr additive="base">
                                        <p:cTn id="32" dur="500" fill="hold"/>
                                        <p:tgtEl>
                                          <p:spTgt spid="658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556" grpId="0"/>
      <p:bldP spid="658559" grpId="0"/>
      <p:bldP spid="658562" grpId="0"/>
      <p:bldP spid="658565" grpId="0"/>
      <p:bldP spid="65856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descr="Walnut"/>
          <p:cNvSpPr>
            <a:spLocks noChangeArrowheads="1"/>
          </p:cNvSpPr>
          <p:nvPr/>
        </p:nvSpPr>
        <p:spPr bwMode="auto">
          <a:xfrm>
            <a:off x="1270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effectLst>
                <a:outerShdw blurRad="38100" dist="38100" dir="2700000" algn="tl">
                  <a:srgbClr val="DDDDDD"/>
                </a:outerShdw>
              </a:effectLst>
            </a:endParaRPr>
          </a:p>
        </p:txBody>
      </p:sp>
      <p:sp>
        <p:nvSpPr>
          <p:cNvPr id="88067" name="Text Box 124"/>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7533" name="Rectangle 125"/>
          <p:cNvSpPr>
            <a:spLocks noChangeArrowheads="1"/>
          </p:cNvSpPr>
          <p:nvPr/>
        </p:nvSpPr>
        <p:spPr bwMode="auto">
          <a:xfrm>
            <a:off x="7554913"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657534" name="Rectangle 126"/>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r>
              <a:rPr lang="en-US" sz="1000">
                <a:effectLst>
                  <a:outerShdw blurRad="38100" dist="38100" dir="2700000" algn="tl">
                    <a:srgbClr val="000000"/>
                  </a:outerShdw>
                </a:effectLst>
              </a:rPr>
              <a:t>74</a:t>
            </a:r>
          </a:p>
        </p:txBody>
      </p:sp>
      <p:sp>
        <p:nvSpPr>
          <p:cNvPr id="88070"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88071"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88072" name="Rectangle 5" descr="Oak"/>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28" name="Rectangle 6" descr="Oak"/>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grpSp>
        <p:nvGrpSpPr>
          <p:cNvPr id="88074" name="Group 7"/>
          <p:cNvGrpSpPr>
            <a:grpSpLocks/>
          </p:cNvGrpSpPr>
          <p:nvPr/>
        </p:nvGrpSpPr>
        <p:grpSpPr bwMode="auto">
          <a:xfrm>
            <a:off x="1885950" y="549275"/>
            <a:ext cx="3810000" cy="1871663"/>
            <a:chOff x="1188" y="346"/>
            <a:chExt cx="2400" cy="1179"/>
          </a:xfrm>
        </p:grpSpPr>
        <p:sp>
          <p:nvSpPr>
            <p:cNvPr id="130" name="Text Box 8"/>
            <p:cNvSpPr txBox="1">
              <a:spLocks noChangeArrowheads="1"/>
            </p:cNvSpPr>
            <p:nvPr/>
          </p:nvSpPr>
          <p:spPr bwMode="auto">
            <a:xfrm>
              <a:off x="3156" y="1006"/>
              <a:ext cx="432" cy="519"/>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t>J</a:t>
              </a:r>
            </a:p>
          </p:txBody>
        </p:sp>
        <p:grpSp>
          <p:nvGrpSpPr>
            <p:cNvPr id="88168" name="Group 9"/>
            <p:cNvGrpSpPr>
              <a:grpSpLocks/>
            </p:cNvGrpSpPr>
            <p:nvPr/>
          </p:nvGrpSpPr>
          <p:grpSpPr bwMode="auto">
            <a:xfrm>
              <a:off x="1686" y="824"/>
              <a:ext cx="1159" cy="355"/>
              <a:chOff x="1686" y="824"/>
              <a:chExt cx="1159" cy="355"/>
            </a:xfrm>
          </p:grpSpPr>
          <p:sp>
            <p:nvSpPr>
              <p:cNvPr id="150" name="Rectangle 10"/>
              <p:cNvSpPr>
                <a:spLocks noChangeArrowheads="1"/>
              </p:cNvSpPr>
              <p:nvPr/>
            </p:nvSpPr>
            <p:spPr bwMode="auto">
              <a:xfrm>
                <a:off x="1686" y="833"/>
                <a:ext cx="376"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r>
                  <a:rPr lang="en-US" sz="3600" i="1">
                    <a:solidFill>
                      <a:srgbClr val="FFEA18"/>
                    </a:solidFill>
                  </a:rPr>
                  <a:t>4T</a:t>
                </a:r>
                <a:endParaRPr lang="en-US" sz="4800" b="0">
                  <a:solidFill>
                    <a:srgbClr val="FFEA18"/>
                  </a:solidFill>
                  <a:latin typeface="Times" charset="0"/>
                </a:endParaRPr>
              </a:p>
            </p:txBody>
          </p:sp>
          <p:sp>
            <p:nvSpPr>
              <p:cNvPr id="151" name="Rectangle 11"/>
              <p:cNvSpPr>
                <a:spLocks noChangeArrowheads="1"/>
              </p:cNvSpPr>
              <p:nvPr/>
            </p:nvSpPr>
            <p:spPr bwMode="auto">
              <a:xfrm>
                <a:off x="2261" y="824"/>
                <a:ext cx="584"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r>
                  <a:rPr lang="en-US" sz="3600" i="1">
                    <a:solidFill>
                      <a:srgbClr val="FFEA18"/>
                    </a:solidFill>
                  </a:rPr>
                  <a:t>  3L</a:t>
                </a:r>
                <a:endParaRPr lang="en-US" sz="4800" b="0">
                  <a:solidFill>
                    <a:srgbClr val="FFEA18"/>
                  </a:solidFill>
                  <a:latin typeface="Times" charset="0"/>
                </a:endParaRPr>
              </a:p>
            </p:txBody>
          </p:sp>
        </p:grpSp>
        <p:grpSp>
          <p:nvGrpSpPr>
            <p:cNvPr id="88169" name="Group 12"/>
            <p:cNvGrpSpPr>
              <a:grpSpLocks/>
            </p:cNvGrpSpPr>
            <p:nvPr/>
          </p:nvGrpSpPr>
          <p:grpSpPr bwMode="auto">
            <a:xfrm>
              <a:off x="1188" y="1175"/>
              <a:ext cx="1953" cy="246"/>
              <a:chOff x="1188" y="1175"/>
              <a:chExt cx="1953" cy="246"/>
            </a:xfrm>
          </p:grpSpPr>
          <p:grpSp>
            <p:nvGrpSpPr>
              <p:cNvPr id="88177" name="Group 13"/>
              <p:cNvGrpSpPr>
                <a:grpSpLocks/>
              </p:cNvGrpSpPr>
              <p:nvPr/>
            </p:nvGrpSpPr>
            <p:grpSpPr bwMode="auto">
              <a:xfrm>
                <a:off x="1188" y="1175"/>
                <a:ext cx="1695" cy="246"/>
                <a:chOff x="1188" y="1175"/>
                <a:chExt cx="1695" cy="246"/>
              </a:xfrm>
            </p:grpSpPr>
            <p:sp>
              <p:nvSpPr>
                <p:cNvPr id="142" name="Rectangle 14"/>
                <p:cNvSpPr>
                  <a:spLocks noChangeArrowheads="1"/>
                </p:cNvSpPr>
                <p:nvPr/>
              </p:nvSpPr>
              <p:spPr bwMode="auto">
                <a:xfrm>
                  <a:off x="1188" y="1179"/>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09F32"/>
                      </a:solidFill>
                    </a:rPr>
                    <a:t>P</a:t>
                  </a:r>
                  <a:endParaRPr lang="en-US" sz="3600">
                    <a:solidFill>
                      <a:srgbClr val="FFEA18"/>
                    </a:solidFill>
                    <a:latin typeface="Times" charset="0"/>
                  </a:endParaRPr>
                </a:p>
              </p:txBody>
            </p:sp>
            <p:sp>
              <p:nvSpPr>
                <p:cNvPr id="143" name="Rectangle 15"/>
                <p:cNvSpPr>
                  <a:spLocks noChangeArrowheads="1"/>
                </p:cNvSpPr>
                <p:nvPr/>
              </p:nvSpPr>
              <p:spPr bwMode="auto">
                <a:xfrm>
                  <a:off x="1415" y="1179"/>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144" name="Rectangle 16"/>
                <p:cNvSpPr>
                  <a:spLocks noChangeArrowheads="1"/>
                </p:cNvSpPr>
                <p:nvPr/>
              </p:nvSpPr>
              <p:spPr bwMode="auto">
                <a:xfrm>
                  <a:off x="1665" y="1181"/>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45" name="Rectangle 17"/>
                <p:cNvSpPr>
                  <a:spLocks noChangeArrowheads="1"/>
                </p:cNvSpPr>
                <p:nvPr/>
              </p:nvSpPr>
              <p:spPr bwMode="auto">
                <a:xfrm>
                  <a:off x="1867" y="1179"/>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146" name="Rectangle 18"/>
                <p:cNvSpPr>
                  <a:spLocks noChangeArrowheads="1"/>
                </p:cNvSpPr>
                <p:nvPr/>
              </p:nvSpPr>
              <p:spPr bwMode="auto">
                <a:xfrm>
                  <a:off x="2113" y="1175"/>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47" name="Rectangle 19"/>
                <p:cNvSpPr>
                  <a:spLocks noChangeArrowheads="1"/>
                </p:cNvSpPr>
                <p:nvPr/>
              </p:nvSpPr>
              <p:spPr bwMode="auto">
                <a:xfrm>
                  <a:off x="2335" y="1183"/>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148" name="Rectangle 20"/>
                <p:cNvSpPr>
                  <a:spLocks noChangeArrowheads="1"/>
                </p:cNvSpPr>
                <p:nvPr/>
              </p:nvSpPr>
              <p:spPr bwMode="auto">
                <a:xfrm>
                  <a:off x="2552" y="1183"/>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M</a:t>
                  </a:r>
                  <a:endParaRPr lang="en-US" sz="3600">
                    <a:solidFill>
                      <a:srgbClr val="08F220"/>
                    </a:solidFill>
                    <a:latin typeface="Times" charset="0"/>
                  </a:endParaRPr>
                </a:p>
              </p:txBody>
            </p:sp>
            <p:sp>
              <p:nvSpPr>
                <p:cNvPr id="149" name="Rectangle 21"/>
                <p:cNvSpPr>
                  <a:spLocks noChangeArrowheads="1"/>
                </p:cNvSpPr>
                <p:nvPr/>
              </p:nvSpPr>
              <p:spPr bwMode="auto">
                <a:xfrm>
                  <a:off x="2781" y="1191"/>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P</a:t>
                  </a:r>
                  <a:endParaRPr lang="en-US" sz="3600">
                    <a:solidFill>
                      <a:srgbClr val="08F220"/>
                    </a:solidFill>
                    <a:latin typeface="Times" charset="0"/>
                  </a:endParaRPr>
                </a:p>
              </p:txBody>
            </p:sp>
          </p:grpSp>
          <p:sp>
            <p:nvSpPr>
              <p:cNvPr id="141" name="Rectangle 22"/>
              <p:cNvSpPr>
                <a:spLocks noChangeArrowheads="1"/>
              </p:cNvSpPr>
              <p:nvPr/>
            </p:nvSpPr>
            <p:spPr bwMode="auto">
              <a:xfrm>
                <a:off x="3024" y="1184"/>
                <a:ext cx="117"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11B0C5"/>
                    </a:solidFill>
                  </a:rPr>
                  <a:t>K</a:t>
                </a:r>
                <a:endParaRPr lang="en-US" sz="3600">
                  <a:solidFill>
                    <a:srgbClr val="11B0C5"/>
                  </a:solidFill>
                  <a:latin typeface="Times" charset="0"/>
                </a:endParaRPr>
              </a:p>
            </p:txBody>
          </p:sp>
        </p:grpSp>
        <p:grpSp>
          <p:nvGrpSpPr>
            <p:cNvPr id="88170" name="Group 23"/>
            <p:cNvGrpSpPr>
              <a:grpSpLocks/>
            </p:cNvGrpSpPr>
            <p:nvPr/>
          </p:nvGrpSpPr>
          <p:grpSpPr bwMode="auto">
            <a:xfrm>
              <a:off x="2137" y="346"/>
              <a:ext cx="455" cy="692"/>
              <a:chOff x="2137" y="346"/>
              <a:chExt cx="455" cy="692"/>
            </a:xfrm>
          </p:grpSpPr>
          <p:grpSp>
            <p:nvGrpSpPr>
              <p:cNvPr id="88173" name="Group 24"/>
              <p:cNvGrpSpPr>
                <a:grpSpLocks/>
              </p:cNvGrpSpPr>
              <p:nvPr/>
            </p:nvGrpSpPr>
            <p:grpSpPr bwMode="auto">
              <a:xfrm>
                <a:off x="2137" y="346"/>
                <a:ext cx="455" cy="692"/>
                <a:chOff x="1814" y="109"/>
                <a:chExt cx="455" cy="692"/>
              </a:xfrm>
            </p:grpSpPr>
            <p:sp>
              <p:nvSpPr>
                <p:cNvPr id="138" name="Text Box 25"/>
                <p:cNvSpPr txBox="1">
                  <a:spLocks noChangeArrowheads="1"/>
                </p:cNvSpPr>
                <p:nvPr/>
              </p:nvSpPr>
              <p:spPr bwMode="auto">
                <a:xfrm>
                  <a:off x="1814" y="109"/>
                  <a:ext cx="455" cy="692"/>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600" i="1">
                      <a:solidFill>
                        <a:srgbClr val="FF262D"/>
                      </a:solidFill>
                    </a:rPr>
                    <a:t>7</a:t>
                  </a:r>
                </a:p>
              </p:txBody>
            </p:sp>
            <p:sp>
              <p:nvSpPr>
                <p:cNvPr id="139" name="Line 2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137"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13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endParaRPr lang="en-US" sz="2400" b="0">
                <a:solidFill>
                  <a:srgbClr val="FDDC07"/>
                </a:solidFill>
              </a:endParaRPr>
            </a:p>
          </p:txBody>
        </p:sp>
        <p:sp>
          <p:nvSpPr>
            <p:cNvPr id="135"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grpSp>
      <p:sp>
        <p:nvSpPr>
          <p:cNvPr id="152" name="Rectangle 30" descr="Oak"/>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effectLst>
                <a:outerShdw blurRad="38100" dist="38100" dir="2700000" algn="tl">
                  <a:srgbClr val="DDDDDD"/>
                </a:outerShdw>
              </a:effectLst>
            </a:endParaRPr>
          </a:p>
        </p:txBody>
      </p:sp>
      <p:pic>
        <p:nvPicPr>
          <p:cNvPr id="88076"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7" name="Rectangle 32" descr="Oak"/>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88078"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88079"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8808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sp>
        <p:nvSpPr>
          <p:cNvPr id="159"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US" sz="3600" b="0">
              <a:solidFill>
                <a:srgbClr val="FF262D"/>
              </a:solidFill>
              <a:latin typeface="Times" charset="0"/>
            </a:endParaRPr>
          </a:p>
        </p:txBody>
      </p:sp>
      <p:pic>
        <p:nvPicPr>
          <p:cNvPr id="160" name="Picture 38"/>
          <p:cNvPicPr>
            <a:picLocks noChangeAspect="1" noChangeArrowheads="1"/>
          </p:cNvPicPr>
          <p:nvPr/>
        </p:nvPicPr>
        <p:blipFill>
          <a:blip r:embed="rId4"/>
          <a:srcRect/>
          <a:stretch>
            <a:fillRect/>
          </a:stretch>
        </p:blipFill>
        <p:spPr bwMode="auto">
          <a:xfrm rot="5361337">
            <a:off x="-283368" y="4123531"/>
            <a:ext cx="4605338" cy="301625"/>
          </a:xfrm>
          <a:prstGeom prst="rect">
            <a:avLst/>
          </a:prstGeom>
          <a:noFill/>
          <a:effectLst>
            <a:outerShdw dist="35921" dir="2700000" algn="ctr" rotWithShape="0">
              <a:schemeClr val="accent2"/>
            </a:outerShdw>
          </a:effectLst>
        </p:spPr>
      </p:pic>
      <p:pic>
        <p:nvPicPr>
          <p:cNvPr id="88084"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5"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6"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7"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8"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 name="Text Box 44"/>
          <p:cNvSpPr txBox="1">
            <a:spLocks noChangeArrowheads="1"/>
          </p:cNvSpPr>
          <p:nvPr/>
        </p:nvSpPr>
        <p:spPr bwMode="auto">
          <a:xfrm>
            <a:off x="120650" y="106363"/>
            <a:ext cx="3097213" cy="15525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ANG TELA NG KRONOLOHIYA NG MGA SALAYSAY SA BIBLIA</a:t>
            </a:r>
            <a:endParaRPr lang="en-US" sz="2000">
              <a:latin typeface="Arial" charset="0"/>
            </a:endParaRPr>
          </a:p>
        </p:txBody>
      </p:sp>
      <p:grpSp>
        <p:nvGrpSpPr>
          <p:cNvPr id="88090" name="Group 45"/>
          <p:cNvGrpSpPr>
            <a:grpSpLocks/>
          </p:cNvGrpSpPr>
          <p:nvPr/>
        </p:nvGrpSpPr>
        <p:grpSpPr bwMode="auto">
          <a:xfrm>
            <a:off x="2098675" y="2589213"/>
            <a:ext cx="6496050" cy="936625"/>
            <a:chOff x="1322" y="1631"/>
            <a:chExt cx="4092" cy="590"/>
          </a:xfrm>
        </p:grpSpPr>
        <p:pic>
          <p:nvPicPr>
            <p:cNvPr id="168" name="Picture 46"/>
            <p:cNvPicPr>
              <a:picLocks noChangeAspect="1" noChangeArrowheads="1"/>
            </p:cNvPicPr>
            <p:nvPr/>
          </p:nvPicPr>
          <p:blipFill>
            <a:blip r:embed="rId6">
              <a:lum contrast="48000"/>
            </a:blip>
            <a:srcRect/>
            <a:stretch>
              <a:fillRect/>
            </a:stretch>
          </p:blipFill>
          <p:spPr bwMode="auto">
            <a:xfrm rot="21600956">
              <a:off x="1322" y="1711"/>
              <a:ext cx="4052" cy="190"/>
            </a:xfrm>
            <a:prstGeom prst="rect">
              <a:avLst/>
            </a:prstGeom>
            <a:noFill/>
            <a:effectLst>
              <a:outerShdw dist="45791" dir="3378596" algn="ctr" rotWithShape="0">
                <a:srgbClr val="808080"/>
              </a:outerShdw>
            </a:effectLst>
          </p:spPr>
        </p:pic>
        <p:pic>
          <p:nvPicPr>
            <p:cNvPr id="169" name="Picture 47"/>
            <p:cNvPicPr>
              <a:picLocks noChangeAspect="1" noChangeArrowheads="1"/>
            </p:cNvPicPr>
            <p:nvPr/>
          </p:nvPicPr>
          <p:blipFill>
            <a:blip r:embed="rId6">
              <a:lum contrast="48000"/>
            </a:blip>
            <a:srcRect/>
            <a:stretch>
              <a:fillRect/>
            </a:stretch>
          </p:blipFill>
          <p:spPr bwMode="auto">
            <a:xfrm rot="21600956">
              <a:off x="1362" y="1791"/>
              <a:ext cx="4052" cy="190"/>
            </a:xfrm>
            <a:prstGeom prst="rect">
              <a:avLst/>
            </a:prstGeom>
            <a:noFill/>
            <a:effectLst>
              <a:outerShdw dist="45791" dir="3378596" algn="ctr" rotWithShape="0">
                <a:srgbClr val="808080"/>
              </a:outerShdw>
            </a:effectLst>
          </p:spPr>
        </p:pic>
        <p:pic>
          <p:nvPicPr>
            <p:cNvPr id="170" name="Picture 48"/>
            <p:cNvPicPr>
              <a:picLocks noChangeAspect="1" noChangeArrowheads="1"/>
            </p:cNvPicPr>
            <p:nvPr/>
          </p:nvPicPr>
          <p:blipFill>
            <a:blip r:embed="rId6">
              <a:lum contrast="48000"/>
            </a:blip>
            <a:srcRect/>
            <a:stretch>
              <a:fillRect/>
            </a:stretch>
          </p:blipFill>
          <p:spPr bwMode="auto">
            <a:xfrm rot="21600956">
              <a:off x="1330" y="1871"/>
              <a:ext cx="4052" cy="190"/>
            </a:xfrm>
            <a:prstGeom prst="rect">
              <a:avLst/>
            </a:prstGeom>
            <a:noFill/>
            <a:effectLst>
              <a:outerShdw dist="45791" dir="3378596" algn="ctr" rotWithShape="0">
                <a:srgbClr val="808080"/>
              </a:outerShdw>
            </a:effectLst>
          </p:spPr>
        </p:pic>
        <p:pic>
          <p:nvPicPr>
            <p:cNvPr id="171" name="Picture 49"/>
            <p:cNvPicPr>
              <a:picLocks noChangeAspect="1" noChangeArrowheads="1"/>
            </p:cNvPicPr>
            <p:nvPr/>
          </p:nvPicPr>
          <p:blipFill>
            <a:blip r:embed="rId6">
              <a:lum contrast="48000"/>
            </a:blip>
            <a:srcRect/>
            <a:stretch>
              <a:fillRect/>
            </a:stretch>
          </p:blipFill>
          <p:spPr bwMode="auto">
            <a:xfrm rot="21600956">
              <a:off x="1354" y="1943"/>
              <a:ext cx="4052" cy="190"/>
            </a:xfrm>
            <a:prstGeom prst="rect">
              <a:avLst/>
            </a:prstGeom>
            <a:noFill/>
            <a:effectLst>
              <a:outerShdw dist="45791" dir="3378596" algn="ctr" rotWithShape="0">
                <a:srgbClr val="808080"/>
              </a:outerShdw>
            </a:effectLst>
          </p:spPr>
        </p:pic>
        <p:pic>
          <p:nvPicPr>
            <p:cNvPr id="172" name="Picture 50"/>
            <p:cNvPicPr>
              <a:picLocks noChangeAspect="1" noChangeArrowheads="1"/>
            </p:cNvPicPr>
            <p:nvPr/>
          </p:nvPicPr>
          <p:blipFill>
            <a:blip r:embed="rId6">
              <a:lum contrast="48000"/>
            </a:blip>
            <a:srcRect/>
            <a:stretch>
              <a:fillRect/>
            </a:stretch>
          </p:blipFill>
          <p:spPr bwMode="auto">
            <a:xfrm rot="21600956">
              <a:off x="1330" y="2031"/>
              <a:ext cx="4052" cy="190"/>
            </a:xfrm>
            <a:prstGeom prst="rect">
              <a:avLst/>
            </a:prstGeom>
            <a:noFill/>
            <a:effectLst>
              <a:outerShdw dist="45791" dir="3378596" algn="ctr" rotWithShape="0">
                <a:srgbClr val="808080"/>
              </a:outerShdw>
            </a:effectLst>
          </p:spPr>
        </p:pic>
        <p:pic>
          <p:nvPicPr>
            <p:cNvPr id="173" name="Picture 51"/>
            <p:cNvPicPr>
              <a:picLocks noChangeAspect="1" noChangeArrowheads="1"/>
            </p:cNvPicPr>
            <p:nvPr/>
          </p:nvPicPr>
          <p:blipFill>
            <a:blip r:embed="rId6">
              <a:lum contrast="48000"/>
            </a:blip>
            <a:srcRect/>
            <a:stretch>
              <a:fillRect/>
            </a:stretch>
          </p:blipFill>
          <p:spPr bwMode="auto">
            <a:xfrm rot="21600956">
              <a:off x="1351" y="1631"/>
              <a:ext cx="4052" cy="190"/>
            </a:xfrm>
            <a:prstGeom prst="rect">
              <a:avLst/>
            </a:prstGeom>
            <a:noFill/>
            <a:effectLst>
              <a:outerShdw dist="45791" dir="3378596" algn="ctr" rotWithShape="0">
                <a:srgbClr val="808080"/>
              </a:outerShdw>
            </a:effectLst>
          </p:spPr>
        </p:pic>
      </p:grpSp>
      <p:grpSp>
        <p:nvGrpSpPr>
          <p:cNvPr id="88091" name="Group 52"/>
          <p:cNvGrpSpPr>
            <a:grpSpLocks/>
          </p:cNvGrpSpPr>
          <p:nvPr/>
        </p:nvGrpSpPr>
        <p:grpSpPr bwMode="auto">
          <a:xfrm>
            <a:off x="2836863" y="3608388"/>
            <a:ext cx="5664200" cy="669925"/>
            <a:chOff x="1787" y="2273"/>
            <a:chExt cx="3568" cy="422"/>
          </a:xfrm>
        </p:grpSpPr>
        <p:pic>
          <p:nvPicPr>
            <p:cNvPr id="175" name="Picture 53"/>
            <p:cNvPicPr>
              <a:picLocks noChangeAspect="1" noChangeArrowheads="1"/>
            </p:cNvPicPr>
            <p:nvPr/>
          </p:nvPicPr>
          <p:blipFill>
            <a:blip r:embed="rId7">
              <a:lum bright="-18000" contrast="60000"/>
            </a:blip>
            <a:srcRect/>
            <a:stretch>
              <a:fillRect/>
            </a:stretch>
          </p:blipFill>
          <p:spPr bwMode="auto">
            <a:xfrm rot="21600956">
              <a:off x="1804" y="2273"/>
              <a:ext cx="3543" cy="190"/>
            </a:xfrm>
            <a:prstGeom prst="rect">
              <a:avLst/>
            </a:prstGeom>
            <a:noFill/>
            <a:effectLst>
              <a:outerShdw dist="45791" dir="3378596" algn="ctr" rotWithShape="0">
                <a:srgbClr val="808080"/>
              </a:outerShdw>
            </a:effectLst>
          </p:spPr>
        </p:pic>
        <p:pic>
          <p:nvPicPr>
            <p:cNvPr id="176" name="Picture 54"/>
            <p:cNvPicPr>
              <a:picLocks noChangeAspect="1" noChangeArrowheads="1"/>
            </p:cNvPicPr>
            <p:nvPr/>
          </p:nvPicPr>
          <p:blipFill>
            <a:blip r:embed="rId7">
              <a:lum bright="-18000" contrast="60000"/>
            </a:blip>
            <a:srcRect/>
            <a:stretch>
              <a:fillRect/>
            </a:stretch>
          </p:blipFill>
          <p:spPr bwMode="auto">
            <a:xfrm rot="21600956">
              <a:off x="1787" y="2353"/>
              <a:ext cx="3543" cy="190"/>
            </a:xfrm>
            <a:prstGeom prst="rect">
              <a:avLst/>
            </a:prstGeom>
            <a:noFill/>
            <a:effectLst>
              <a:outerShdw dist="45791" dir="3378596" algn="ctr" rotWithShape="0">
                <a:srgbClr val="808080"/>
              </a:outerShdw>
            </a:effectLst>
          </p:spPr>
        </p:pic>
        <p:pic>
          <p:nvPicPr>
            <p:cNvPr id="177" name="Picture 55"/>
            <p:cNvPicPr>
              <a:picLocks noChangeAspect="1" noChangeArrowheads="1"/>
            </p:cNvPicPr>
            <p:nvPr/>
          </p:nvPicPr>
          <p:blipFill>
            <a:blip r:embed="rId7">
              <a:lum bright="-18000" contrast="60000"/>
            </a:blip>
            <a:srcRect/>
            <a:stretch>
              <a:fillRect/>
            </a:stretch>
          </p:blipFill>
          <p:spPr bwMode="auto">
            <a:xfrm rot="21600956">
              <a:off x="1812" y="2425"/>
              <a:ext cx="3543" cy="190"/>
            </a:xfrm>
            <a:prstGeom prst="rect">
              <a:avLst/>
            </a:prstGeom>
            <a:noFill/>
            <a:effectLst>
              <a:outerShdw dist="45791" dir="3378596" algn="ctr" rotWithShape="0">
                <a:srgbClr val="808080"/>
              </a:outerShdw>
            </a:effectLst>
          </p:spPr>
        </p:pic>
        <p:pic>
          <p:nvPicPr>
            <p:cNvPr id="178" name="Picture 56"/>
            <p:cNvPicPr>
              <a:picLocks noChangeAspect="1" noChangeArrowheads="1"/>
            </p:cNvPicPr>
            <p:nvPr/>
          </p:nvPicPr>
          <p:blipFill>
            <a:blip r:embed="rId7">
              <a:lum bright="-18000" contrast="60000"/>
            </a:blip>
            <a:srcRect/>
            <a:stretch>
              <a:fillRect/>
            </a:stretch>
          </p:blipFill>
          <p:spPr bwMode="auto">
            <a:xfrm rot="21600956">
              <a:off x="1787" y="2505"/>
              <a:ext cx="3543" cy="190"/>
            </a:xfrm>
            <a:prstGeom prst="rect">
              <a:avLst/>
            </a:prstGeom>
            <a:noFill/>
            <a:effectLst>
              <a:outerShdw dist="45791" dir="3378596" algn="ctr" rotWithShape="0">
                <a:srgbClr val="808080"/>
              </a:outerShdw>
            </a:effectLst>
          </p:spPr>
        </p:pic>
      </p:grpSp>
      <p:pic>
        <p:nvPicPr>
          <p:cNvPr id="88092"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93" name="Group 57"/>
          <p:cNvGrpSpPr>
            <a:grpSpLocks/>
          </p:cNvGrpSpPr>
          <p:nvPr/>
        </p:nvGrpSpPr>
        <p:grpSpPr bwMode="auto">
          <a:xfrm>
            <a:off x="3941763" y="4387850"/>
            <a:ext cx="4672012" cy="592138"/>
            <a:chOff x="2483" y="2764"/>
            <a:chExt cx="2943" cy="373"/>
          </a:xfrm>
        </p:grpSpPr>
        <p:pic>
          <p:nvPicPr>
            <p:cNvPr id="181" name="Picture 58"/>
            <p:cNvPicPr>
              <a:picLocks noChangeAspect="1" noChangeArrowheads="1"/>
            </p:cNvPicPr>
            <p:nvPr/>
          </p:nvPicPr>
          <p:blipFill>
            <a:blip r:embed="rId8"/>
            <a:srcRect/>
            <a:stretch>
              <a:fillRect/>
            </a:stretch>
          </p:blipFill>
          <p:spPr bwMode="auto">
            <a:xfrm rot="-13855">
              <a:off x="2532" y="2764"/>
              <a:ext cx="2894" cy="165"/>
            </a:xfrm>
            <a:prstGeom prst="rect">
              <a:avLst/>
            </a:prstGeom>
            <a:noFill/>
            <a:effectLst>
              <a:outerShdw dist="45791" dir="3378596" algn="ctr" rotWithShape="0">
                <a:srgbClr val="808080"/>
              </a:outerShdw>
            </a:effectLst>
          </p:spPr>
        </p:pic>
        <p:pic>
          <p:nvPicPr>
            <p:cNvPr id="182" name="Picture 59"/>
            <p:cNvPicPr>
              <a:picLocks noChangeAspect="1" noChangeArrowheads="1"/>
            </p:cNvPicPr>
            <p:nvPr/>
          </p:nvPicPr>
          <p:blipFill>
            <a:blip r:embed="rId8"/>
            <a:srcRect/>
            <a:stretch>
              <a:fillRect/>
            </a:stretch>
          </p:blipFill>
          <p:spPr bwMode="auto">
            <a:xfrm rot="-13855">
              <a:off x="2508" y="2836"/>
              <a:ext cx="2893" cy="165"/>
            </a:xfrm>
            <a:prstGeom prst="rect">
              <a:avLst/>
            </a:prstGeom>
            <a:noFill/>
            <a:effectLst>
              <a:outerShdw dist="45791" dir="3378596" algn="ctr" rotWithShape="0">
                <a:srgbClr val="808080"/>
              </a:outerShdw>
            </a:effectLst>
          </p:spPr>
        </p:pic>
        <p:pic>
          <p:nvPicPr>
            <p:cNvPr id="183" name="Picture 60"/>
            <p:cNvPicPr>
              <a:picLocks noChangeAspect="1" noChangeArrowheads="1"/>
            </p:cNvPicPr>
            <p:nvPr/>
          </p:nvPicPr>
          <p:blipFill>
            <a:blip r:embed="rId8"/>
            <a:srcRect/>
            <a:stretch>
              <a:fillRect/>
            </a:stretch>
          </p:blipFill>
          <p:spPr bwMode="auto">
            <a:xfrm rot="-13855">
              <a:off x="2483" y="2908"/>
              <a:ext cx="2894" cy="165"/>
            </a:xfrm>
            <a:prstGeom prst="rect">
              <a:avLst/>
            </a:prstGeom>
            <a:noFill/>
            <a:effectLst>
              <a:outerShdw dist="45791" dir="3378596" algn="ctr" rotWithShape="0">
                <a:srgbClr val="808080"/>
              </a:outerShdw>
            </a:effectLst>
          </p:spPr>
        </p:pic>
        <p:pic>
          <p:nvPicPr>
            <p:cNvPr id="184" name="Picture 61"/>
            <p:cNvPicPr>
              <a:picLocks noChangeAspect="1" noChangeArrowheads="1"/>
            </p:cNvPicPr>
            <p:nvPr/>
          </p:nvPicPr>
          <p:blipFill>
            <a:blip r:embed="rId8"/>
            <a:srcRect/>
            <a:stretch>
              <a:fillRect/>
            </a:stretch>
          </p:blipFill>
          <p:spPr bwMode="auto">
            <a:xfrm rot="-13855">
              <a:off x="2499" y="2972"/>
              <a:ext cx="2894" cy="165"/>
            </a:xfrm>
            <a:prstGeom prst="rect">
              <a:avLst/>
            </a:prstGeom>
            <a:noFill/>
            <a:effectLst>
              <a:outerShdw dist="45791" dir="3378596" algn="ctr" rotWithShape="0">
                <a:srgbClr val="808080"/>
              </a:outerShdw>
            </a:effectLst>
          </p:spPr>
        </p:pic>
      </p:grpSp>
      <p:grpSp>
        <p:nvGrpSpPr>
          <p:cNvPr id="88094" name="Group 63"/>
          <p:cNvGrpSpPr>
            <a:grpSpLocks/>
          </p:cNvGrpSpPr>
          <p:nvPr/>
        </p:nvGrpSpPr>
        <p:grpSpPr bwMode="auto">
          <a:xfrm>
            <a:off x="3832225" y="5137150"/>
            <a:ext cx="4697413" cy="603250"/>
            <a:chOff x="2414" y="3236"/>
            <a:chExt cx="2959" cy="380"/>
          </a:xfrm>
        </p:grpSpPr>
        <p:pic>
          <p:nvPicPr>
            <p:cNvPr id="186" name="Picture 64"/>
            <p:cNvPicPr>
              <a:picLocks noChangeAspect="1" noChangeArrowheads="1"/>
            </p:cNvPicPr>
            <p:nvPr/>
          </p:nvPicPr>
          <p:blipFill>
            <a:blip r:embed="rId9">
              <a:lum contrast="36000"/>
            </a:blip>
            <a:srcRect/>
            <a:stretch>
              <a:fillRect/>
            </a:stretch>
          </p:blipFill>
          <p:spPr bwMode="auto">
            <a:xfrm rot="-13855">
              <a:off x="2515" y="3236"/>
              <a:ext cx="2811" cy="164"/>
            </a:xfrm>
            <a:prstGeom prst="rect">
              <a:avLst/>
            </a:prstGeom>
            <a:noFill/>
            <a:effectLst>
              <a:outerShdw dist="45791" dir="3378596" algn="ctr" rotWithShape="0">
                <a:srgbClr val="808080"/>
              </a:outerShdw>
            </a:effectLst>
          </p:spPr>
        </p:pic>
        <p:pic>
          <p:nvPicPr>
            <p:cNvPr id="187" name="Picture 65"/>
            <p:cNvPicPr>
              <a:picLocks noChangeAspect="1" noChangeArrowheads="1"/>
            </p:cNvPicPr>
            <p:nvPr/>
          </p:nvPicPr>
          <p:blipFill>
            <a:blip r:embed="rId9">
              <a:lum contrast="36000"/>
            </a:blip>
            <a:srcRect/>
            <a:stretch>
              <a:fillRect/>
            </a:stretch>
          </p:blipFill>
          <p:spPr bwMode="auto">
            <a:xfrm rot="-13855">
              <a:off x="2499" y="3308"/>
              <a:ext cx="2811" cy="164"/>
            </a:xfrm>
            <a:prstGeom prst="rect">
              <a:avLst/>
            </a:prstGeom>
            <a:noFill/>
            <a:effectLst>
              <a:outerShdw dist="45791" dir="3378596" algn="ctr" rotWithShape="0">
                <a:srgbClr val="808080"/>
              </a:outerShdw>
            </a:effectLst>
          </p:spPr>
        </p:pic>
        <p:pic>
          <p:nvPicPr>
            <p:cNvPr id="188" name="Picture 66"/>
            <p:cNvPicPr>
              <a:picLocks noChangeAspect="1" noChangeArrowheads="1"/>
            </p:cNvPicPr>
            <p:nvPr/>
          </p:nvPicPr>
          <p:blipFill>
            <a:blip r:embed="rId9">
              <a:lum contrast="36000"/>
            </a:blip>
            <a:srcRect/>
            <a:stretch>
              <a:fillRect/>
            </a:stretch>
          </p:blipFill>
          <p:spPr bwMode="auto">
            <a:xfrm rot="-13855">
              <a:off x="2562" y="3380"/>
              <a:ext cx="2811" cy="164"/>
            </a:xfrm>
            <a:prstGeom prst="rect">
              <a:avLst/>
            </a:prstGeom>
            <a:noFill/>
            <a:effectLst>
              <a:outerShdw dist="45791" dir="3378596" algn="ctr" rotWithShape="0">
                <a:srgbClr val="808080"/>
              </a:outerShdw>
            </a:effectLst>
          </p:spPr>
        </p:pic>
        <p:pic>
          <p:nvPicPr>
            <p:cNvPr id="189" name="Picture 67"/>
            <p:cNvPicPr>
              <a:picLocks noChangeAspect="1" noChangeArrowheads="1"/>
            </p:cNvPicPr>
            <p:nvPr/>
          </p:nvPicPr>
          <p:blipFill>
            <a:blip r:embed="rId9">
              <a:lum contrast="36000"/>
            </a:blip>
            <a:srcRect/>
            <a:stretch>
              <a:fillRect/>
            </a:stretch>
          </p:blipFill>
          <p:spPr bwMode="auto">
            <a:xfrm rot="-13855">
              <a:off x="2507" y="3452"/>
              <a:ext cx="2811" cy="164"/>
            </a:xfrm>
            <a:prstGeom prst="rect">
              <a:avLst/>
            </a:prstGeom>
            <a:noFill/>
            <a:effectLst>
              <a:outerShdw dist="45791" dir="3378596" algn="ctr" rotWithShape="0">
                <a:srgbClr val="808080"/>
              </a:outerShdw>
            </a:effectLst>
          </p:spPr>
        </p:pic>
        <p:sp>
          <p:nvSpPr>
            <p:cNvPr id="190" name="Text Box 68"/>
            <p:cNvSpPr txBox="1">
              <a:spLocks noChangeArrowheads="1"/>
            </p:cNvSpPr>
            <p:nvPr/>
          </p:nvSpPr>
          <p:spPr bwMode="auto">
            <a:xfrm>
              <a:off x="2414" y="3251"/>
              <a:ext cx="2364" cy="288"/>
            </a:xfrm>
            <a:prstGeom prst="rect">
              <a:avLst/>
            </a:prstGeom>
            <a:noFill/>
            <a:ln w="12700">
              <a:noFill/>
              <a:miter lim="800000"/>
              <a:headEnd/>
              <a:tailEnd/>
            </a:ln>
            <a:effectLst>
              <a:outerShdw dist="45791" dir="3378596" algn="ctr" rotWithShape="0">
                <a:srgbClr val="AAAAAA"/>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400" b="0">
                <a:solidFill>
                  <a:schemeClr val="accent2"/>
                </a:solidFill>
                <a:latin typeface="Arial Black" charset="0"/>
              </a:endParaRPr>
            </a:p>
          </p:txBody>
        </p:sp>
      </p:grpSp>
      <p:pic>
        <p:nvPicPr>
          <p:cNvPr id="88095"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6"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7"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8"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9" name="Picture 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00" name="Picture 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 name="Text Box 75"/>
          <p:cNvSpPr txBox="1">
            <a:spLocks noChangeArrowheads="1"/>
          </p:cNvSpPr>
          <p:nvPr/>
        </p:nvSpPr>
        <p:spPr bwMode="auto">
          <a:xfrm>
            <a:off x="3051175" y="3700463"/>
            <a:ext cx="3870325" cy="457200"/>
          </a:xfrm>
          <a:prstGeom prst="rect">
            <a:avLst/>
          </a:prstGeom>
          <a:noFill/>
          <a:ln w="12700">
            <a:noFill/>
            <a:miter lim="800000"/>
            <a:headEnd/>
            <a:tailEnd/>
          </a:ln>
          <a:effectLst>
            <a:outerShdw dist="53882" dir="2700000" algn="ctr" rotWithShape="0">
              <a:srgbClr val="AAAAAA"/>
            </a:outerShdw>
          </a:effectLst>
        </p:spPr>
        <p:txBody>
          <a:bodyPr>
            <a:spAutoFit/>
          </a:bodyPr>
          <a:lstStyle/>
          <a:p>
            <a:pPr algn="r">
              <a:spcBef>
                <a:spcPct val="50000"/>
              </a:spcBef>
              <a:defRPr/>
            </a:pPr>
            <a:r>
              <a:rPr lang="en-US" sz="2400" b="0" dirty="0">
                <a:solidFill>
                  <a:schemeClr val="accent2"/>
                </a:solidFill>
                <a:latin typeface="Arial Black" pitchFamily="34" charset="0"/>
                <a:ea typeface="+mn-ea"/>
              </a:rPr>
              <a:t>ANG TIPAN NG LUPA</a:t>
            </a:r>
          </a:p>
        </p:txBody>
      </p:sp>
      <p:sp>
        <p:nvSpPr>
          <p:cNvPr id="198" name="Text Box 78"/>
          <p:cNvSpPr txBox="1">
            <a:spLocks noChangeArrowheads="1"/>
          </p:cNvSpPr>
          <p:nvPr/>
        </p:nvSpPr>
        <p:spPr bwMode="auto">
          <a:xfrm>
            <a:off x="3779838" y="4457700"/>
            <a:ext cx="4143375" cy="457200"/>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dirty="0">
                <a:solidFill>
                  <a:schemeClr val="accent2"/>
                </a:solidFill>
                <a:latin typeface="Arial Black" pitchFamily="34" charset="0"/>
                <a:ea typeface="+mn-ea"/>
              </a:rPr>
              <a:t>ANG TIPAN NI DAVID</a:t>
            </a:r>
          </a:p>
        </p:txBody>
      </p:sp>
      <p:sp>
        <p:nvSpPr>
          <p:cNvPr id="199" name="Text Box 77"/>
          <p:cNvSpPr txBox="1">
            <a:spLocks noChangeArrowheads="1"/>
          </p:cNvSpPr>
          <p:nvPr/>
        </p:nvSpPr>
        <p:spPr bwMode="auto">
          <a:xfrm>
            <a:off x="4133850" y="5208588"/>
            <a:ext cx="3752850" cy="457200"/>
          </a:xfrm>
          <a:prstGeom prst="rect">
            <a:avLst/>
          </a:prstGeom>
          <a:noFill/>
          <a:ln w="12700">
            <a:noFill/>
            <a:miter lim="800000"/>
            <a:headEnd/>
            <a:tailEnd/>
          </a:ln>
          <a:effectLst>
            <a:outerShdw dist="45791" dir="3378596" algn="ctr" rotWithShape="0">
              <a:srgbClr val="AAAAAA"/>
            </a:outerShdw>
          </a:effectLst>
        </p:spPr>
        <p:txBody>
          <a:bodyPr>
            <a:spAutoFit/>
          </a:bodyPr>
          <a:lstStyle/>
          <a:p>
            <a:pPr algn="ctr">
              <a:spcBef>
                <a:spcPct val="50000"/>
              </a:spcBef>
              <a:defRPr/>
            </a:pPr>
            <a:r>
              <a:rPr lang="en-US" sz="2400" b="0" dirty="0">
                <a:solidFill>
                  <a:schemeClr val="accent2"/>
                </a:solidFill>
                <a:latin typeface="Arial Black" pitchFamily="34" charset="0"/>
                <a:ea typeface="+mn-ea"/>
              </a:rPr>
              <a:t>BAGONG TIPAN</a:t>
            </a:r>
          </a:p>
        </p:txBody>
      </p:sp>
      <p:sp>
        <p:nvSpPr>
          <p:cNvPr id="200" name="Text Box 76"/>
          <p:cNvSpPr txBox="1">
            <a:spLocks noChangeArrowheads="1"/>
          </p:cNvSpPr>
          <p:nvPr/>
        </p:nvSpPr>
        <p:spPr bwMode="auto">
          <a:xfrm>
            <a:off x="2293938" y="2732088"/>
            <a:ext cx="5935662" cy="579437"/>
          </a:xfrm>
          <a:prstGeom prst="rect">
            <a:avLst/>
          </a:prstGeom>
          <a:noFill/>
          <a:ln w="12700">
            <a:noFill/>
            <a:miter lim="800000"/>
            <a:headEnd/>
            <a:tailEnd/>
          </a:ln>
          <a:effectLst>
            <a:outerShdw dist="45791" dir="3378596" algn="ctr" rotWithShape="0">
              <a:schemeClr val="bg2"/>
            </a:outerShdw>
          </a:effectLst>
        </p:spPr>
        <p:txBody>
          <a:bodyPr>
            <a:spAutoFit/>
          </a:bodyPr>
          <a:lstStyle/>
          <a:p>
            <a:pPr>
              <a:spcBef>
                <a:spcPct val="50000"/>
              </a:spcBef>
              <a:defRPr/>
            </a:pPr>
            <a:r>
              <a:rPr lang="en-US" sz="3200" b="0" dirty="0">
                <a:solidFill>
                  <a:schemeClr val="accent1"/>
                </a:solidFill>
                <a:latin typeface="Arial Black" pitchFamily="34" charset="0"/>
                <a:ea typeface="+mn-ea"/>
              </a:rPr>
              <a:t>ANG TIPAN NI ABRAHAM</a:t>
            </a:r>
          </a:p>
        </p:txBody>
      </p:sp>
      <p:grpSp>
        <p:nvGrpSpPr>
          <p:cNvPr id="88105" name="Group 84"/>
          <p:cNvGrpSpPr>
            <a:grpSpLocks/>
          </p:cNvGrpSpPr>
          <p:nvPr/>
        </p:nvGrpSpPr>
        <p:grpSpPr bwMode="auto">
          <a:xfrm>
            <a:off x="1949450" y="2236788"/>
            <a:ext cx="5273675" cy="3898900"/>
            <a:chOff x="1228" y="1409"/>
            <a:chExt cx="3322" cy="2456"/>
          </a:xfrm>
        </p:grpSpPr>
        <p:grpSp>
          <p:nvGrpSpPr>
            <p:cNvPr id="88116" name="Group 85"/>
            <p:cNvGrpSpPr>
              <a:grpSpLocks/>
            </p:cNvGrpSpPr>
            <p:nvPr/>
          </p:nvGrpSpPr>
          <p:grpSpPr bwMode="auto">
            <a:xfrm>
              <a:off x="1228" y="1409"/>
              <a:ext cx="3303" cy="119"/>
              <a:chOff x="1206" y="1392"/>
              <a:chExt cx="3303" cy="119"/>
            </a:xfrm>
          </p:grpSpPr>
          <p:sp>
            <p:nvSpPr>
              <p:cNvPr id="219" name="AutoShape 86" descr="Cork"/>
              <p:cNvSpPr>
                <a:spLocks noChangeArrowheads="1"/>
              </p:cNvSpPr>
              <p:nvPr/>
            </p:nvSpPr>
            <p:spPr bwMode="auto">
              <a:xfrm rot="-1822980">
                <a:off x="1206" y="140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0" name="AutoShape 87" descr="Cork"/>
              <p:cNvSpPr>
                <a:spLocks noChangeArrowheads="1"/>
              </p:cNvSpPr>
              <p:nvPr/>
            </p:nvSpPr>
            <p:spPr bwMode="auto">
              <a:xfrm rot="-1822980">
                <a:off x="1433"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1" name="AutoShape 88" descr="Cork"/>
              <p:cNvSpPr>
                <a:spLocks noChangeArrowheads="1"/>
              </p:cNvSpPr>
              <p:nvPr/>
            </p:nvSpPr>
            <p:spPr bwMode="auto">
              <a:xfrm rot="-1822980">
                <a:off x="1666"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2" name="AutoShape 89" descr="Cork"/>
              <p:cNvSpPr>
                <a:spLocks noChangeArrowheads="1"/>
              </p:cNvSpPr>
              <p:nvPr/>
            </p:nvSpPr>
            <p:spPr bwMode="auto">
              <a:xfrm rot="-1822980">
                <a:off x="1894"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3" name="AutoShape 90" descr="Cork"/>
              <p:cNvSpPr>
                <a:spLocks noChangeArrowheads="1"/>
              </p:cNvSpPr>
              <p:nvPr/>
            </p:nvSpPr>
            <p:spPr bwMode="auto">
              <a:xfrm rot="-1822980">
                <a:off x="2110" y="140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24" name="AutoShape 91" descr="Cork"/>
              <p:cNvSpPr>
                <a:spLocks noChangeArrowheads="1"/>
              </p:cNvSpPr>
              <p:nvPr/>
            </p:nvSpPr>
            <p:spPr bwMode="auto">
              <a:xfrm rot="-1822980">
                <a:off x="2350" y="139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25" name="AutoShape 92" descr="Cork"/>
              <p:cNvSpPr>
                <a:spLocks noChangeArrowheads="1"/>
              </p:cNvSpPr>
              <p:nvPr/>
            </p:nvSpPr>
            <p:spPr bwMode="auto">
              <a:xfrm rot="-1822980">
                <a:off x="2577"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26" name="AutoShape 93" descr="Cork"/>
              <p:cNvSpPr>
                <a:spLocks noChangeArrowheads="1"/>
              </p:cNvSpPr>
              <p:nvPr/>
            </p:nvSpPr>
            <p:spPr bwMode="auto">
              <a:xfrm rot="-1822980">
                <a:off x="2803"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27" name="AutoShape 94" descr="Cork"/>
              <p:cNvSpPr>
                <a:spLocks noChangeArrowheads="1"/>
              </p:cNvSpPr>
              <p:nvPr/>
            </p:nvSpPr>
            <p:spPr bwMode="auto">
              <a:xfrm rot="-1822980">
                <a:off x="3034"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28" name="AutoShape 95" descr="Cork"/>
              <p:cNvSpPr>
                <a:spLocks noChangeArrowheads="1"/>
              </p:cNvSpPr>
              <p:nvPr/>
            </p:nvSpPr>
            <p:spPr bwMode="auto">
              <a:xfrm rot="-1822980">
                <a:off x="3286"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US" sz="2400" b="0">
                  <a:solidFill>
                    <a:srgbClr val="FF262D"/>
                  </a:solidFill>
                </a:endParaRPr>
              </a:p>
            </p:txBody>
          </p:sp>
          <p:sp>
            <p:nvSpPr>
              <p:cNvPr id="229" name="AutoShape 96" descr="Cork"/>
              <p:cNvSpPr>
                <a:spLocks noChangeArrowheads="1"/>
              </p:cNvSpPr>
              <p:nvPr/>
            </p:nvSpPr>
            <p:spPr bwMode="auto">
              <a:xfrm rot="-1822980">
                <a:off x="3504" y="139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30" name="AutoShape 97" descr="Cork"/>
              <p:cNvSpPr>
                <a:spLocks noChangeArrowheads="1"/>
              </p:cNvSpPr>
              <p:nvPr/>
            </p:nvSpPr>
            <p:spPr bwMode="auto">
              <a:xfrm rot="-1822980">
                <a:off x="3757" y="1400"/>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31" name="AutoShape 98" descr="Cork"/>
              <p:cNvSpPr>
                <a:spLocks noChangeArrowheads="1"/>
              </p:cNvSpPr>
              <p:nvPr/>
            </p:nvSpPr>
            <p:spPr bwMode="auto">
              <a:xfrm rot="-1822980">
                <a:off x="3982" y="140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32" name="AutoShape 99" descr="Cork"/>
              <p:cNvSpPr>
                <a:spLocks noChangeArrowheads="1"/>
              </p:cNvSpPr>
              <p:nvPr/>
            </p:nvSpPr>
            <p:spPr bwMode="auto">
              <a:xfrm rot="-1822980">
                <a:off x="4210" y="140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sp>
            <p:nvSpPr>
              <p:cNvPr id="233" name="AutoShape 100" descr="Cork"/>
              <p:cNvSpPr>
                <a:spLocks noChangeArrowheads="1"/>
              </p:cNvSpPr>
              <p:nvPr/>
            </p:nvSpPr>
            <p:spPr bwMode="auto">
              <a:xfrm rot="-1822980">
                <a:off x="4419" y="139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US">
                  <a:effectLst>
                    <a:outerShdw blurRad="38100" dist="38100" dir="2700000" algn="tl">
                      <a:srgbClr val="DDDDDD"/>
                    </a:outerShdw>
                  </a:effectLst>
                </a:endParaRPr>
              </a:p>
            </p:txBody>
          </p:sp>
        </p:grpSp>
        <p:grpSp>
          <p:nvGrpSpPr>
            <p:cNvPr id="88117" name="Group 101"/>
            <p:cNvGrpSpPr>
              <a:grpSpLocks/>
            </p:cNvGrpSpPr>
            <p:nvPr/>
          </p:nvGrpSpPr>
          <p:grpSpPr bwMode="auto">
            <a:xfrm>
              <a:off x="1243" y="3761"/>
              <a:ext cx="3307" cy="104"/>
              <a:chOff x="1231" y="3769"/>
              <a:chExt cx="3307" cy="104"/>
            </a:xfrm>
          </p:grpSpPr>
          <p:sp>
            <p:nvSpPr>
              <p:cNvPr id="204" name="AutoShape 102" descr="Cork"/>
              <p:cNvSpPr>
                <a:spLocks noChangeArrowheads="1"/>
              </p:cNvSpPr>
              <p:nvPr/>
            </p:nvSpPr>
            <p:spPr bwMode="auto">
              <a:xfrm rot="-9105743">
                <a:off x="1231" y="376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05" name="AutoShape 103" descr="Cork"/>
              <p:cNvSpPr>
                <a:spLocks noChangeArrowheads="1"/>
              </p:cNvSpPr>
              <p:nvPr/>
            </p:nvSpPr>
            <p:spPr bwMode="auto">
              <a:xfrm rot="-9105743">
                <a:off x="1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06" name="AutoShape 104" descr="Cork"/>
              <p:cNvSpPr>
                <a:spLocks noChangeArrowheads="1"/>
              </p:cNvSpPr>
              <p:nvPr/>
            </p:nvSpPr>
            <p:spPr bwMode="auto">
              <a:xfrm rot="-9105743">
                <a:off x="16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07" name="AutoShape 105" descr="Cork"/>
              <p:cNvSpPr>
                <a:spLocks noChangeArrowheads="1"/>
              </p:cNvSpPr>
              <p:nvPr/>
            </p:nvSpPr>
            <p:spPr bwMode="auto">
              <a:xfrm rot="-9105743">
                <a:off x="192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08" name="AutoShape 106" descr="Cork"/>
              <p:cNvSpPr>
                <a:spLocks noChangeArrowheads="1"/>
              </p:cNvSpPr>
              <p:nvPr/>
            </p:nvSpPr>
            <p:spPr bwMode="auto">
              <a:xfrm rot="-9105743">
                <a:off x="2137"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09" name="AutoShape 107" descr="Cork"/>
              <p:cNvSpPr>
                <a:spLocks noChangeArrowheads="1"/>
              </p:cNvSpPr>
              <p:nvPr/>
            </p:nvSpPr>
            <p:spPr bwMode="auto">
              <a:xfrm rot="-9105743">
                <a:off x="2375"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0" name="AutoShape 108" descr="Cork"/>
              <p:cNvSpPr>
                <a:spLocks noChangeArrowheads="1"/>
              </p:cNvSpPr>
              <p:nvPr/>
            </p:nvSpPr>
            <p:spPr bwMode="auto">
              <a:xfrm rot="-9105743">
                <a:off x="261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1" name="AutoShape 109" descr="Cork"/>
              <p:cNvSpPr>
                <a:spLocks noChangeArrowheads="1"/>
              </p:cNvSpPr>
              <p:nvPr/>
            </p:nvSpPr>
            <p:spPr bwMode="auto">
              <a:xfrm rot="-9105743">
                <a:off x="2830" y="3775"/>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2" name="AutoShape 110" descr="Cork"/>
              <p:cNvSpPr>
                <a:spLocks noChangeArrowheads="1"/>
              </p:cNvSpPr>
              <p:nvPr/>
            </p:nvSpPr>
            <p:spPr bwMode="auto">
              <a:xfrm rot="-9105743">
                <a:off x="3299"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3" name="AutoShape 111" descr="Cork"/>
              <p:cNvSpPr>
                <a:spLocks noChangeArrowheads="1"/>
              </p:cNvSpPr>
              <p:nvPr/>
            </p:nvSpPr>
            <p:spPr bwMode="auto">
              <a:xfrm rot="-9105743">
                <a:off x="3070"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4" name="AutoShape 112" descr="Cork"/>
              <p:cNvSpPr>
                <a:spLocks noChangeArrowheads="1"/>
              </p:cNvSpPr>
              <p:nvPr/>
            </p:nvSpPr>
            <p:spPr bwMode="auto">
              <a:xfrm rot="-9105743">
                <a:off x="3531"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5" name="AutoShape 113" descr="Cork"/>
              <p:cNvSpPr>
                <a:spLocks noChangeArrowheads="1"/>
              </p:cNvSpPr>
              <p:nvPr/>
            </p:nvSpPr>
            <p:spPr bwMode="auto">
              <a:xfrm rot="-9105743">
                <a:off x="37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6" name="AutoShape 114" descr="Cork"/>
              <p:cNvSpPr>
                <a:spLocks noChangeArrowheads="1"/>
              </p:cNvSpPr>
              <p:nvPr/>
            </p:nvSpPr>
            <p:spPr bwMode="auto">
              <a:xfrm rot="-9105743">
                <a:off x="402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7" name="AutoShape 115" descr="Cork"/>
              <p:cNvSpPr>
                <a:spLocks noChangeArrowheads="1"/>
              </p:cNvSpPr>
              <p:nvPr/>
            </p:nvSpPr>
            <p:spPr bwMode="auto">
              <a:xfrm rot="-9105743">
                <a:off x="4244"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sp>
            <p:nvSpPr>
              <p:cNvPr id="218" name="AutoShape 116" descr="Cork"/>
              <p:cNvSpPr>
                <a:spLocks noChangeArrowheads="1"/>
              </p:cNvSpPr>
              <p:nvPr/>
            </p:nvSpPr>
            <p:spPr bwMode="auto">
              <a:xfrm rot="-9105743">
                <a:off x="4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US" sz="2400" b="0">
                  <a:solidFill>
                    <a:srgbClr val="FF262D"/>
                  </a:solidFill>
                </a:endParaRPr>
              </a:p>
            </p:txBody>
          </p:sp>
        </p:grpSp>
      </p:grpSp>
      <p:sp>
        <p:nvSpPr>
          <p:cNvPr id="88106"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235"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dist="71842"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243" name="Rectangle 79"/>
          <p:cNvSpPr>
            <a:spLocks noChangeArrowheads="1"/>
          </p:cNvSpPr>
          <p:nvPr/>
        </p:nvSpPr>
        <p:spPr bwMode="auto">
          <a:xfrm rot="17945350">
            <a:off x="5207794" y="1348581"/>
            <a:ext cx="1754188"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gn="ctr">
              <a:lnSpc>
                <a:spcPct val="90000"/>
              </a:lnSpc>
              <a:defRPr/>
            </a:pPr>
            <a:r>
              <a:rPr lang="en-US" sz="1100" dirty="0">
                <a:solidFill>
                  <a:srgbClr val="FFEA18"/>
                </a:solidFill>
                <a:latin typeface="Arial" pitchFamily="34" charset="0"/>
                <a:ea typeface="+mn-ea"/>
              </a:rPr>
              <a:t>PAGHAPUN SA KASALAN</a:t>
            </a:r>
          </a:p>
          <a:p>
            <a:pPr algn="ctr">
              <a:lnSpc>
                <a:spcPct val="90000"/>
              </a:lnSpc>
              <a:defRPr/>
            </a:pPr>
            <a:r>
              <a:rPr lang="en-US" sz="1100" dirty="0">
                <a:solidFill>
                  <a:srgbClr val="FFEA18"/>
                </a:solidFill>
                <a:latin typeface="Arial" pitchFamily="34" charset="0"/>
                <a:ea typeface="+mn-ea"/>
              </a:rPr>
              <a:t>NG KORDERO</a:t>
            </a:r>
          </a:p>
        </p:txBody>
      </p:sp>
      <p:sp>
        <p:nvSpPr>
          <p:cNvPr id="244" name="Rectangle 80"/>
          <p:cNvSpPr>
            <a:spLocks noChangeArrowheads="1"/>
          </p:cNvSpPr>
          <p:nvPr/>
        </p:nvSpPr>
        <p:spPr bwMode="auto">
          <a:xfrm rot="17945350">
            <a:off x="5572126" y="1352550"/>
            <a:ext cx="183991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11B0C5"/>
                </a:solidFill>
                <a:latin typeface="Arial" charset="0"/>
              </a:rPr>
              <a:t>IKALAWANG PAGBABALIK</a:t>
            </a:r>
            <a:endParaRPr lang="en-US" sz="1100">
              <a:solidFill>
                <a:srgbClr val="FFEA18"/>
              </a:solidFill>
              <a:latin typeface="Arial" charset="0"/>
            </a:endParaRPr>
          </a:p>
        </p:txBody>
      </p:sp>
      <p:sp>
        <p:nvSpPr>
          <p:cNvPr id="245" name="Rectangle 81"/>
          <p:cNvSpPr>
            <a:spLocks noChangeArrowheads="1"/>
          </p:cNvSpPr>
          <p:nvPr/>
        </p:nvSpPr>
        <p:spPr bwMode="auto">
          <a:xfrm rot="17945350">
            <a:off x="5864226" y="1190625"/>
            <a:ext cx="218916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08F220"/>
                </a:solidFill>
                <a:latin typeface="Arial" charset="0"/>
              </a:rPr>
              <a:t>PAGHARI NI KRISTO SA MUNDO</a:t>
            </a:r>
            <a:endParaRPr lang="en-US" sz="1100">
              <a:solidFill>
                <a:srgbClr val="FFEA18"/>
              </a:solidFill>
              <a:latin typeface="Arial" charset="0"/>
            </a:endParaRPr>
          </a:p>
        </p:txBody>
      </p:sp>
      <p:sp>
        <p:nvSpPr>
          <p:cNvPr id="246" name="Rectangle 82"/>
          <p:cNvSpPr>
            <a:spLocks noChangeArrowheads="1"/>
          </p:cNvSpPr>
          <p:nvPr/>
        </p:nvSpPr>
        <p:spPr bwMode="auto">
          <a:xfrm rot="17945350">
            <a:off x="6232525" y="1222375"/>
            <a:ext cx="20415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defRPr/>
            </a:pPr>
            <a:r>
              <a:rPr lang="en-US" sz="1100" dirty="0">
                <a:latin typeface="Arial" pitchFamily="34" charset="0"/>
                <a:ea typeface="+mn-ea"/>
              </a:rPr>
              <a:t>PAGPAPASIYA SA MALAKING</a:t>
            </a:r>
          </a:p>
          <a:p>
            <a:pPr>
              <a:lnSpc>
                <a:spcPct val="90000"/>
              </a:lnSpc>
              <a:defRPr/>
            </a:pPr>
            <a:r>
              <a:rPr lang="en-US" sz="1100" dirty="0">
                <a:latin typeface="Arial" pitchFamily="34" charset="0"/>
                <a:ea typeface="+mn-ea"/>
              </a:rPr>
              <a:t>LUKLUKANG MAPUTI </a:t>
            </a:r>
          </a:p>
        </p:txBody>
      </p:sp>
      <p:sp>
        <p:nvSpPr>
          <p:cNvPr id="247" name="Rectangle 83"/>
          <p:cNvSpPr>
            <a:spLocks noChangeArrowheads="1"/>
          </p:cNvSpPr>
          <p:nvPr/>
        </p:nvSpPr>
        <p:spPr bwMode="auto">
          <a:xfrm rot="17945350">
            <a:off x="6527800" y="1152525"/>
            <a:ext cx="2312988"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defRPr/>
            </a:pPr>
            <a:r>
              <a:rPr lang="en-US" sz="1100" dirty="0">
                <a:solidFill>
                  <a:srgbClr val="F87B57"/>
                </a:solidFill>
                <a:latin typeface="Arial" pitchFamily="34" charset="0"/>
                <a:ea typeface="+mn-ea"/>
              </a:rPr>
              <a:t>BAGONG LANGIT, BAGONG LUPA</a:t>
            </a:r>
          </a:p>
        </p:txBody>
      </p:sp>
      <p:sp>
        <p:nvSpPr>
          <p:cNvPr id="657529" name="Line 121"/>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57530" name="Line 122"/>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57531" name="Line 123"/>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dist="35921"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7529"/>
                                        </p:tgtEl>
                                        <p:attrNameLst>
                                          <p:attrName>style.visibility</p:attrName>
                                        </p:attrNameLst>
                                      </p:cBhvr>
                                      <p:to>
                                        <p:strVal val="visible"/>
                                      </p:to>
                                    </p:set>
                                    <p:animEffect transition="in" filter="wipe(down)">
                                      <p:cBhvr>
                                        <p:cTn id="7" dur="500"/>
                                        <p:tgtEl>
                                          <p:spTgt spid="657529"/>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57530"/>
                                        </p:tgtEl>
                                        <p:attrNameLst>
                                          <p:attrName>style.visibility</p:attrName>
                                        </p:attrNameLst>
                                      </p:cBhvr>
                                      <p:to>
                                        <p:strVal val="visible"/>
                                      </p:to>
                                    </p:set>
                                    <p:animEffect transition="in" filter="wipe(down)">
                                      <p:cBhvr>
                                        <p:cTn id="11" dur="500"/>
                                        <p:tgtEl>
                                          <p:spTgt spid="657530"/>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57531"/>
                                        </p:tgtEl>
                                        <p:attrNameLst>
                                          <p:attrName>style.visibility</p:attrName>
                                        </p:attrNameLst>
                                      </p:cBhvr>
                                      <p:to>
                                        <p:strVal val="visible"/>
                                      </p:to>
                                    </p:set>
                                    <p:animEffect transition="in" filter="wipe(down)">
                                      <p:cBhvr>
                                        <p:cTn id="15" dur="500"/>
                                        <p:tgtEl>
                                          <p:spTgt spid="657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7" name="Line 7"/>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40008" name="Line 8"/>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40009" name="Line 9"/>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40010" name="Line 10"/>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40011" name="Line 11"/>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89095"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004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40045"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75</a:t>
            </a:r>
          </a:p>
        </p:txBody>
      </p:sp>
      <p:sp>
        <p:nvSpPr>
          <p:cNvPr id="89098" name="Text Box 46"/>
          <p:cNvSpPr txBox="1">
            <a:spLocks noChangeArrowheads="1"/>
          </p:cNvSpPr>
          <p:nvPr/>
        </p:nvSpPr>
        <p:spPr bwMode="auto">
          <a:xfrm>
            <a:off x="8586788" y="64500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sp>
        <p:nvSpPr>
          <p:cNvPr id="89099"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40048" name="Rectangle 48"/>
          <p:cNvSpPr>
            <a:spLocks noChangeArrowheads="1"/>
          </p:cNvSpPr>
          <p:nvPr/>
        </p:nvSpPr>
        <p:spPr bwMode="auto">
          <a:xfrm>
            <a:off x="7556500" y="6526213"/>
            <a:ext cx="73977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640055" name="Text Box 55"/>
          <p:cNvSpPr txBox="1">
            <a:spLocks noChangeArrowheads="1"/>
          </p:cNvSpPr>
          <p:nvPr/>
        </p:nvSpPr>
        <p:spPr bwMode="auto">
          <a:xfrm>
            <a:off x="241300" y="692150"/>
            <a:ext cx="8623300" cy="1552575"/>
          </a:xfrm>
          <a:prstGeom prst="rect">
            <a:avLst/>
          </a:prstGeom>
          <a:noFill/>
          <a:ln w="9525">
            <a:noFill/>
            <a:miter lim="800000"/>
            <a:headEnd/>
            <a:tailEnd/>
          </a:ln>
          <a:effectLst>
            <a:outerShdw dist="81320" dir="3080412" algn="ctr" rotWithShape="0">
              <a:schemeClr val="bg1"/>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a:solidFill>
                  <a:srgbClr val="FFFF00"/>
                </a:solidFill>
                <a:latin typeface="Arial" charset="0"/>
              </a:rPr>
              <a:t>Sa maselang Dalawampu</a:t>
            </a:r>
            <a:r>
              <a:rPr lang="ja-JP" altLang="en-US" sz="2400">
                <a:solidFill>
                  <a:srgbClr val="FFFF00"/>
                </a:solidFill>
                <a:latin typeface="Arial" charset="0"/>
              </a:rPr>
              <a:t>’</a:t>
            </a:r>
            <a:r>
              <a:rPr lang="en-US" sz="2400">
                <a:solidFill>
                  <a:srgbClr val="FFFF00"/>
                </a:solidFill>
                <a:latin typeface="Arial" charset="0"/>
              </a:rPr>
              <a:t>t Isang Siglo, bigyan pa ba ng pansin ang 4,000 na taong legal, pinagkasunduan sa pagitan ng Diyos at ng kanyang kaibigan na si Abraham? (Gen. 12 &amp; 15)                              </a:t>
            </a:r>
            <a:endParaRPr lang="en-US" sz="2000">
              <a:solidFill>
                <a:srgbClr val="FFFF00"/>
              </a:solidFill>
              <a:latin typeface="Arial" charset="0"/>
            </a:endParaRPr>
          </a:p>
        </p:txBody>
      </p:sp>
      <p:sp>
        <p:nvSpPr>
          <p:cNvPr id="640056" name="Text Box 56"/>
          <p:cNvSpPr txBox="1">
            <a:spLocks noChangeArrowheads="1"/>
          </p:cNvSpPr>
          <p:nvPr/>
        </p:nvSpPr>
        <p:spPr bwMode="auto">
          <a:xfrm>
            <a:off x="152400" y="3175000"/>
            <a:ext cx="8737600" cy="2355850"/>
          </a:xfrm>
          <a:prstGeom prst="rect">
            <a:avLst/>
          </a:prstGeom>
          <a:noFill/>
          <a:ln w="9525">
            <a:noFill/>
            <a:miter lim="800000"/>
            <a:headEnd/>
            <a:tailEnd/>
          </a:ln>
          <a:effectLst>
            <a:outerShdw dist="81320" dir="3080412" algn="ctr" rotWithShape="0">
              <a:schemeClr val="bg1"/>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pPr>
            <a:r>
              <a:rPr lang="en-US" sz="2400">
                <a:solidFill>
                  <a:srgbClr val="FFFF00"/>
                </a:solidFill>
                <a:latin typeface="Arial" charset="0"/>
              </a:rPr>
              <a:t>GANAP NA OO…sapagkat…</a:t>
            </a:r>
          </a:p>
          <a:p>
            <a:pPr algn="ctr">
              <a:lnSpc>
                <a:spcPct val="70000"/>
              </a:lnSpc>
              <a:spcBef>
                <a:spcPct val="50000"/>
              </a:spcBef>
            </a:pPr>
            <a:r>
              <a:rPr lang="en-US" sz="2400">
                <a:solidFill>
                  <a:srgbClr val="FFFF00"/>
                </a:solidFill>
                <a:latin typeface="Arial" charset="0"/>
              </a:rPr>
              <a:t>Inulit ng Diyos sa anak ni Abraham, na si </a:t>
            </a:r>
            <a:r>
              <a:rPr lang="en-US" sz="2400">
                <a:solidFill>
                  <a:srgbClr val="99CCFF"/>
                </a:solidFill>
                <a:latin typeface="Arial" charset="0"/>
              </a:rPr>
              <a:t>ISAAC</a:t>
            </a:r>
            <a:r>
              <a:rPr lang="en-US" sz="2400">
                <a:solidFill>
                  <a:srgbClr val="FFFF00"/>
                </a:solidFill>
                <a:latin typeface="Arial" charset="0"/>
              </a:rPr>
              <a:t>, sa Genesis 26.</a:t>
            </a:r>
          </a:p>
          <a:p>
            <a:pPr algn="ctr">
              <a:lnSpc>
                <a:spcPct val="70000"/>
              </a:lnSpc>
              <a:spcBef>
                <a:spcPct val="50000"/>
              </a:spcBef>
            </a:pPr>
            <a:r>
              <a:rPr lang="en-US" sz="2400">
                <a:solidFill>
                  <a:srgbClr val="FFFF00"/>
                </a:solidFill>
                <a:latin typeface="Arial" charset="0"/>
              </a:rPr>
              <a:t>Naipahayag ulit kay </a:t>
            </a:r>
            <a:r>
              <a:rPr lang="en-US" sz="2400">
                <a:solidFill>
                  <a:srgbClr val="99CCFF"/>
                </a:solidFill>
                <a:latin typeface="Arial" charset="0"/>
              </a:rPr>
              <a:t>JACOBO</a:t>
            </a:r>
            <a:r>
              <a:rPr lang="en-US" sz="2400">
                <a:solidFill>
                  <a:srgbClr val="FFFF00"/>
                </a:solidFill>
                <a:latin typeface="Arial" charset="0"/>
              </a:rPr>
              <a:t> sa Genesis 35.</a:t>
            </a:r>
          </a:p>
          <a:p>
            <a:pPr algn="ctr">
              <a:lnSpc>
                <a:spcPct val="70000"/>
              </a:lnSpc>
              <a:spcBef>
                <a:spcPct val="50000"/>
              </a:spcBef>
            </a:pPr>
            <a:r>
              <a:rPr lang="en-US" sz="2400">
                <a:solidFill>
                  <a:srgbClr val="FFFF00"/>
                </a:solidFill>
                <a:latin typeface="Arial" charset="0"/>
              </a:rPr>
              <a:t>Inulit muli kay </a:t>
            </a:r>
            <a:r>
              <a:rPr lang="en-US" sz="2400">
                <a:solidFill>
                  <a:srgbClr val="99CCFF"/>
                </a:solidFill>
                <a:latin typeface="Arial" charset="0"/>
              </a:rPr>
              <a:t>JOSE</a:t>
            </a:r>
            <a:r>
              <a:rPr lang="en-US" sz="2400">
                <a:solidFill>
                  <a:srgbClr val="FFFF00"/>
                </a:solidFill>
                <a:latin typeface="Arial" charset="0"/>
              </a:rPr>
              <a:t> sa Genesis 48.</a:t>
            </a:r>
          </a:p>
          <a:p>
            <a:pPr algn="ctr">
              <a:lnSpc>
                <a:spcPct val="70000"/>
              </a:lnSpc>
              <a:spcBef>
                <a:spcPct val="50000"/>
              </a:spcBef>
            </a:pPr>
            <a:r>
              <a:rPr lang="en-US" sz="2400">
                <a:solidFill>
                  <a:srgbClr val="FFFF00"/>
                </a:solidFill>
                <a:latin typeface="Arial" charset="0"/>
              </a:rPr>
              <a:t>Kay </a:t>
            </a:r>
            <a:r>
              <a:rPr lang="en-US" sz="2400">
                <a:solidFill>
                  <a:srgbClr val="99CCFF"/>
                </a:solidFill>
                <a:latin typeface="Arial" charset="0"/>
              </a:rPr>
              <a:t>MOISES</a:t>
            </a:r>
            <a:r>
              <a:rPr lang="en-US" sz="2400">
                <a:solidFill>
                  <a:srgbClr val="FFFF00"/>
                </a:solidFill>
                <a:latin typeface="Arial" charset="0"/>
              </a:rPr>
              <a:t>, Exodo 6…at kay </a:t>
            </a:r>
            <a:r>
              <a:rPr lang="en-US" sz="2400">
                <a:solidFill>
                  <a:srgbClr val="99CCFF"/>
                </a:solidFill>
                <a:latin typeface="Arial" charset="0"/>
              </a:rPr>
              <a:t>JOSUE</a:t>
            </a:r>
            <a:r>
              <a:rPr lang="en-US" sz="2400">
                <a:solidFill>
                  <a:srgbClr val="FFFF00"/>
                </a:solidFill>
                <a:latin typeface="Arial" charset="0"/>
              </a:rPr>
              <a:t> sa Josue 1. </a:t>
            </a:r>
          </a:p>
        </p:txBody>
      </p:sp>
      <p:sp>
        <p:nvSpPr>
          <p:cNvPr id="640057" name="Text Box 57"/>
          <p:cNvSpPr txBox="1">
            <a:spLocks noChangeArrowheads="1"/>
          </p:cNvSpPr>
          <p:nvPr/>
        </p:nvSpPr>
        <p:spPr bwMode="auto">
          <a:xfrm>
            <a:off x="774700" y="228600"/>
            <a:ext cx="7835900" cy="519113"/>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a:effectLst>
                  <a:outerShdw blurRad="38100" dist="38100" dir="2700000" algn="tl">
                    <a:srgbClr val="000000"/>
                  </a:outerShdw>
                </a:effectLst>
                <a:latin typeface="Arial" charset="0"/>
              </a:rPr>
              <a:t>ITO NGAYON ANG TANONG:</a:t>
            </a:r>
          </a:p>
        </p:txBody>
      </p:sp>
      <p:sp>
        <p:nvSpPr>
          <p:cNvPr id="640058" name="Text Box 58"/>
          <p:cNvSpPr txBox="1">
            <a:spLocks noChangeArrowheads="1"/>
          </p:cNvSpPr>
          <p:nvPr/>
        </p:nvSpPr>
        <p:spPr bwMode="auto">
          <a:xfrm>
            <a:off x="457200" y="5626100"/>
            <a:ext cx="8394700" cy="9461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a:latin typeface="Arial" charset="0"/>
              </a:rPr>
              <a:t>Sa Wakas…ang pinakamahalaga…dumating ang Pinahiran upang gampanan ang lahat ng ito! </a:t>
            </a:r>
          </a:p>
        </p:txBody>
      </p:sp>
      <p:sp>
        <p:nvSpPr>
          <p:cNvPr id="640059" name="Text Box 59"/>
          <p:cNvSpPr txBox="1">
            <a:spLocks noChangeArrowheads="1"/>
          </p:cNvSpPr>
          <p:nvPr/>
        </p:nvSpPr>
        <p:spPr bwMode="auto">
          <a:xfrm>
            <a:off x="457200" y="2133600"/>
            <a:ext cx="8140700" cy="701675"/>
          </a:xfrm>
          <a:prstGeom prst="rect">
            <a:avLst/>
          </a:prstGeom>
          <a:noFill/>
          <a:ln w="9525">
            <a:noFill/>
            <a:miter lim="800000"/>
            <a:headEnd/>
            <a:tailEnd/>
          </a:ln>
          <a:effectLst>
            <a:outerShdw dist="71842" dir="2700000" algn="ctr" rotWithShape="0">
              <a:schemeClr val="bg2"/>
            </a:outerShdw>
          </a:effectLst>
        </p:spPr>
        <p:txBody>
          <a:bodyPr>
            <a:spAutoFit/>
          </a:bodyPr>
          <a:lstStyle/>
          <a:p>
            <a:pPr algn="ctr">
              <a:spcBef>
                <a:spcPct val="50000"/>
              </a:spcBef>
              <a:defRPr/>
            </a:pPr>
            <a:r>
              <a:rPr lang="en-US" sz="2000" i="1" dirty="0">
                <a:solidFill>
                  <a:srgbClr val="99CCFF"/>
                </a:solidFill>
                <a:latin typeface="Arial" pitchFamily="34" charset="0"/>
                <a:ea typeface="+mn-ea"/>
              </a:rPr>
              <a:t>(</a:t>
            </a:r>
            <a:r>
              <a:rPr lang="en-US" sz="2000" i="1" dirty="0" err="1">
                <a:solidFill>
                  <a:srgbClr val="99CCFF"/>
                </a:solidFill>
                <a:latin typeface="Arial" pitchFamily="34" charset="0"/>
                <a:ea typeface="+mn-ea"/>
              </a:rPr>
              <a:t>Isaalaala</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matatagpuan</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sa</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bawat</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wastong</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pagsasalinwika</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ng</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Biblia</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sa</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buong</a:t>
            </a:r>
            <a:r>
              <a:rPr lang="en-US" sz="2000" i="1" dirty="0">
                <a:solidFill>
                  <a:srgbClr val="99CCFF"/>
                </a:solidFill>
                <a:latin typeface="Arial" pitchFamily="34" charset="0"/>
                <a:ea typeface="+mn-ea"/>
              </a:rPr>
              <a:t> </a:t>
            </a:r>
            <a:r>
              <a:rPr lang="en-US" sz="2000" i="1" dirty="0" err="1">
                <a:solidFill>
                  <a:srgbClr val="99CCFF"/>
                </a:solidFill>
                <a:latin typeface="Arial" pitchFamily="34" charset="0"/>
                <a:ea typeface="+mn-ea"/>
              </a:rPr>
              <a:t>mundo</a:t>
            </a:r>
            <a:r>
              <a:rPr lang="en-US" sz="2000" i="1" dirty="0">
                <a:solidFill>
                  <a:srgbClr val="99CCFF"/>
                </a:solidFill>
                <a:latin typeface="Arial" pitchFamily="34" charset="0"/>
                <a:ea typeface="+mn-ea"/>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fade">
                                      <p:cBhvr>
                                        <p:cTn id="12" dur="10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0056">
                                            <p:txEl>
                                              <p:pRg st="4" end="4"/>
                                            </p:txEl>
                                          </p:spTgt>
                                        </p:tgtEl>
                                        <p:attrNameLst>
                                          <p:attrName>style.visibility</p:attrName>
                                        </p:attrNameLst>
                                      </p:cBhvr>
                                      <p:to>
                                        <p:strVal val="visible"/>
                                      </p:to>
                                    </p:set>
                                    <p:animEffect transition="in" filter="box(out)">
                                      <p:cBhvr>
                                        <p:cTn id="37" dur="500"/>
                                        <p:tgtEl>
                                          <p:spTgt spid="64005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640058"/>
                                        </p:tgtEl>
                                        <p:attrNameLst>
                                          <p:attrName>style.visibility</p:attrName>
                                        </p:attrNameLst>
                                      </p:cBhvr>
                                      <p:to>
                                        <p:strVal val="visible"/>
                                      </p:to>
                                    </p:set>
                                    <p:anim calcmode="lin" valueType="num">
                                      <p:cBhvr>
                                        <p:cTn id="42" dur="500" fill="hold"/>
                                        <p:tgtEl>
                                          <p:spTgt spid="640058"/>
                                        </p:tgtEl>
                                        <p:attrNameLst>
                                          <p:attrName>ppt_w</p:attrName>
                                        </p:attrNameLst>
                                      </p:cBhvr>
                                      <p:tavLst>
                                        <p:tav tm="0">
                                          <p:val>
                                            <p:fltVal val="0"/>
                                          </p:val>
                                        </p:tav>
                                        <p:tav tm="100000">
                                          <p:val>
                                            <p:strVal val="#ppt_w"/>
                                          </p:val>
                                        </p:tav>
                                      </p:tavLst>
                                    </p:anim>
                                    <p:anim calcmode="lin" valueType="num">
                                      <p:cBhvr>
                                        <p:cTn id="43" dur="500" fill="hold"/>
                                        <p:tgtEl>
                                          <p:spTgt spid="640058"/>
                                        </p:tgtEl>
                                        <p:attrNameLst>
                                          <p:attrName>ppt_h</p:attrName>
                                        </p:attrNameLst>
                                      </p:cBhvr>
                                      <p:tavLst>
                                        <p:tav tm="0">
                                          <p:val>
                                            <p:fltVal val="0"/>
                                          </p:val>
                                        </p:tav>
                                        <p:tav tm="100000">
                                          <p:val>
                                            <p:strVal val="#ppt_h"/>
                                          </p:val>
                                        </p:tav>
                                      </p:tavLst>
                                    </p:anim>
                                    <p:anim calcmode="lin" valueType="num">
                                      <p:cBhvr>
                                        <p:cTn id="44" dur="500" fill="hold"/>
                                        <p:tgtEl>
                                          <p:spTgt spid="640058"/>
                                        </p:tgtEl>
                                        <p:attrNameLst>
                                          <p:attrName>ppt_x</p:attrName>
                                        </p:attrNameLst>
                                      </p:cBhvr>
                                      <p:tavLst>
                                        <p:tav tm="0">
                                          <p:val>
                                            <p:fltVal val="0.5"/>
                                          </p:val>
                                        </p:tav>
                                        <p:tav tm="100000">
                                          <p:val>
                                            <p:strVal val="#ppt_x"/>
                                          </p:val>
                                        </p:tav>
                                      </p:tavLst>
                                    </p:anim>
                                    <p:anim calcmode="lin" valueType="num">
                                      <p:cBhvr>
                                        <p:cTn id="45"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90115"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0116" name="Text Box 5"/>
          <p:cNvSpPr txBox="1">
            <a:spLocks noChangeArrowheads="1"/>
          </p:cNvSpPr>
          <p:nvPr/>
        </p:nvSpPr>
        <p:spPr bwMode="auto">
          <a:xfrm>
            <a:off x="8450263" y="48577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9654" name="Rectangle 6"/>
          <p:cNvSpPr>
            <a:spLocks noChangeArrowheads="1"/>
          </p:cNvSpPr>
          <p:nvPr/>
        </p:nvSpPr>
        <p:spPr bwMode="auto">
          <a:xfrm>
            <a:off x="781050" y="1354138"/>
            <a:ext cx="7559675" cy="42005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5400">
                <a:solidFill>
                  <a:srgbClr val="FAFD00"/>
                </a:solidFill>
                <a:latin typeface="Times New Roman" charset="0"/>
              </a:rPr>
              <a:t>Dahil sa walang </a:t>
            </a:r>
            <a:r>
              <a:rPr lang="en-US" sz="5400" i="1" u="sng">
                <a:solidFill>
                  <a:srgbClr val="FAFD00"/>
                </a:solidFill>
                <a:latin typeface="Times New Roman" charset="0"/>
              </a:rPr>
              <a:t>pasubali at literal</a:t>
            </a:r>
            <a:r>
              <a:rPr lang="en-US" sz="5400">
                <a:solidFill>
                  <a:srgbClr val="FAFD00"/>
                </a:solidFill>
                <a:latin typeface="Times New Roman" charset="0"/>
              </a:rPr>
              <a:t> na mga Pangako ay makikita sa inyong Biblia…dapat natin bigyan ng pansin!</a:t>
            </a:r>
            <a:endParaRPr lang="en-US" sz="4000">
              <a:solidFill>
                <a:srgbClr val="FAFD00"/>
              </a:solidFill>
              <a:latin typeface="Times New Roman" charset="0"/>
            </a:endParaRPr>
          </a:p>
        </p:txBody>
      </p:sp>
      <p:sp>
        <p:nvSpPr>
          <p:cNvPr id="90118"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965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9659" name="Rectangle 11"/>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76</a:t>
            </a:r>
          </a:p>
        </p:txBody>
      </p:sp>
      <p:sp>
        <p:nvSpPr>
          <p:cNvPr id="539661" name="Rectangle 13"/>
          <p:cNvSpPr>
            <a:spLocks noChangeArrowheads="1"/>
          </p:cNvSpPr>
          <p:nvPr/>
        </p:nvSpPr>
        <p:spPr bwMode="auto">
          <a:xfrm>
            <a:off x="463550" y="287338"/>
            <a:ext cx="8202613" cy="758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4400">
                <a:latin typeface="Times New Roman" charset="0"/>
              </a:rPr>
              <a:t>Kaya…base sa lahat ng nasabi:</a:t>
            </a:r>
            <a:endParaRPr lang="en-US" sz="3200">
              <a:latin typeface="Times New Roman" charset="0"/>
            </a:endParaRPr>
          </a:p>
        </p:txBody>
      </p:sp>
      <p:sp>
        <p:nvSpPr>
          <p:cNvPr id="90122" name="Text Box 14"/>
          <p:cNvSpPr txBox="1">
            <a:spLocks noChangeArrowheads="1"/>
          </p:cNvSpPr>
          <p:nvPr/>
        </p:nvSpPr>
        <p:spPr bwMode="auto">
          <a:xfrm>
            <a:off x="858996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fade">
                                      <p:cBhvr>
                                        <p:cTn id="7" dur="10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91139"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1140" name="Text Box 13"/>
          <p:cNvSpPr txBox="1">
            <a:spLocks noChangeArrowheads="1"/>
          </p:cNvSpPr>
          <p:nvPr/>
        </p:nvSpPr>
        <p:spPr bwMode="auto">
          <a:xfrm>
            <a:off x="8882063" y="4819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91141" name="Group 19"/>
          <p:cNvGrpSpPr>
            <a:grpSpLocks/>
          </p:cNvGrpSpPr>
          <p:nvPr/>
        </p:nvGrpSpPr>
        <p:grpSpPr bwMode="auto">
          <a:xfrm>
            <a:off x="835025" y="819150"/>
            <a:ext cx="7559675" cy="5114925"/>
            <a:chOff x="523" y="514"/>
            <a:chExt cx="4762" cy="3222"/>
          </a:xfrm>
        </p:grpSpPr>
        <p:sp>
          <p:nvSpPr>
            <p:cNvPr id="411650" name="Rectangle 2"/>
            <p:cNvSpPr>
              <a:spLocks noChangeArrowheads="1"/>
            </p:cNvSpPr>
            <p:nvPr/>
          </p:nvSpPr>
          <p:spPr bwMode="auto">
            <a:xfrm>
              <a:off x="523" y="514"/>
              <a:ext cx="4762" cy="3222"/>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ja-JP" altLang="en-US" sz="5400">
                  <a:solidFill>
                    <a:srgbClr val="FAFD00"/>
                  </a:solidFill>
                  <a:latin typeface="Times New Roman" charset="0"/>
                </a:rPr>
                <a:t>“</a:t>
              </a:r>
              <a:r>
                <a:rPr lang="en-US" sz="5400">
                  <a:solidFill>
                    <a:srgbClr val="FAFD00"/>
                  </a:solidFill>
                  <a:latin typeface="Times New Roman" charset="0"/>
                </a:rPr>
                <a:t>Maliban kung ang ating paniniwala ay nakatatag sa katotohanan, ito ay hakahaka, pamahiin, at akala lamang.</a:t>
              </a:r>
              <a:r>
                <a:rPr lang="ja-JP" altLang="en-US" sz="5400">
                  <a:solidFill>
                    <a:srgbClr val="FAFD00"/>
                  </a:solidFill>
                  <a:latin typeface="Times New Roman" charset="0"/>
                </a:rPr>
                <a:t>”</a:t>
              </a:r>
              <a:endParaRPr lang="en-US" sz="5400">
                <a:solidFill>
                  <a:srgbClr val="FAFD00"/>
                </a:solidFill>
                <a:latin typeface="Times New Roman" charset="0"/>
              </a:endParaRPr>
            </a:p>
            <a:p>
              <a:r>
                <a:rPr lang="en-US" sz="4000">
                  <a:solidFill>
                    <a:srgbClr val="FAFD00"/>
                  </a:solidFill>
                  <a:latin typeface="Times New Roman" charset="0"/>
                </a:rPr>
                <a:t>                                  </a:t>
              </a:r>
              <a:r>
                <a:rPr lang="en-US" sz="3200">
                  <a:solidFill>
                    <a:srgbClr val="FAFD00"/>
                  </a:solidFill>
                  <a:latin typeface="Times New Roman" charset="0"/>
                </a:rPr>
                <a:t>Miles Stanford</a:t>
              </a:r>
            </a:p>
            <a:p>
              <a:r>
                <a:rPr lang="en-US" sz="2000" i="1">
                  <a:solidFill>
                    <a:srgbClr val="FAFD00"/>
                  </a:solidFill>
                  <a:latin typeface="Times New Roman" charset="0"/>
                </a:rPr>
                <a:t>                                                                Principles of Spiritual Growth</a:t>
              </a:r>
              <a:endParaRPr lang="en-US" sz="4000">
                <a:solidFill>
                  <a:srgbClr val="FAFD00"/>
                </a:solidFill>
                <a:latin typeface="Times New Roman" charset="0"/>
              </a:endParaRPr>
            </a:p>
          </p:txBody>
        </p:sp>
        <p:grpSp>
          <p:nvGrpSpPr>
            <p:cNvPr id="91151" name="Group 18"/>
            <p:cNvGrpSpPr>
              <a:grpSpLocks/>
            </p:cNvGrpSpPr>
            <p:nvPr/>
          </p:nvGrpSpPr>
          <p:grpSpPr bwMode="auto">
            <a:xfrm>
              <a:off x="672" y="1548"/>
              <a:ext cx="3900" cy="1609"/>
              <a:chOff x="762" y="1653"/>
              <a:chExt cx="3900" cy="1609"/>
            </a:xfrm>
          </p:grpSpPr>
          <p:sp>
            <p:nvSpPr>
              <p:cNvPr id="411662" name="Text Box 14"/>
              <p:cNvSpPr txBox="1">
                <a:spLocks noChangeArrowheads="1"/>
              </p:cNvSpPr>
              <p:nvPr/>
            </p:nvSpPr>
            <p:spPr bwMode="auto">
              <a:xfrm>
                <a:off x="1406" y="1653"/>
                <a:ext cx="2770" cy="576"/>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5400" dirty="0" err="1">
                    <a:solidFill>
                      <a:srgbClr val="12780A"/>
                    </a:solidFill>
                    <a:latin typeface="Times New Roman" pitchFamily="18" charset="0"/>
                    <a:ea typeface="+mn-ea"/>
                  </a:rPr>
                  <a:t>katotohanan</a:t>
                </a:r>
                <a:endParaRPr lang="en-US" sz="5400" dirty="0">
                  <a:solidFill>
                    <a:srgbClr val="12780A"/>
                  </a:solidFill>
                  <a:latin typeface="Times New Roman" pitchFamily="18" charset="0"/>
                  <a:ea typeface="+mn-ea"/>
                </a:endParaRPr>
              </a:p>
            </p:txBody>
          </p:sp>
          <p:sp>
            <p:nvSpPr>
              <p:cNvPr id="411663" name="Text Box 15"/>
              <p:cNvSpPr txBox="1">
                <a:spLocks noChangeArrowheads="1"/>
              </p:cNvSpPr>
              <p:nvPr/>
            </p:nvSpPr>
            <p:spPr bwMode="auto">
              <a:xfrm>
                <a:off x="2781" y="2168"/>
                <a:ext cx="1881" cy="576"/>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5400" dirty="0" err="1">
                    <a:solidFill>
                      <a:srgbClr val="12780A"/>
                    </a:solidFill>
                    <a:latin typeface="Times New Roman" pitchFamily="18" charset="0"/>
                    <a:ea typeface="+mn-ea"/>
                  </a:rPr>
                  <a:t>pamahiin</a:t>
                </a:r>
                <a:endParaRPr lang="en-US" sz="5400" dirty="0">
                  <a:solidFill>
                    <a:srgbClr val="12780A"/>
                  </a:solidFill>
                  <a:latin typeface="Times New Roman" pitchFamily="18" charset="0"/>
                  <a:ea typeface="+mn-ea"/>
                </a:endParaRPr>
              </a:p>
            </p:txBody>
          </p:sp>
          <p:sp>
            <p:nvSpPr>
              <p:cNvPr id="411664" name="Text Box 16"/>
              <p:cNvSpPr txBox="1">
                <a:spLocks noChangeArrowheads="1"/>
              </p:cNvSpPr>
              <p:nvPr/>
            </p:nvSpPr>
            <p:spPr bwMode="auto">
              <a:xfrm>
                <a:off x="1547" y="2686"/>
                <a:ext cx="1228" cy="576"/>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5400" dirty="0" err="1">
                    <a:solidFill>
                      <a:srgbClr val="12780A"/>
                    </a:solidFill>
                    <a:latin typeface="Times New Roman" pitchFamily="18" charset="0"/>
                    <a:ea typeface="+mn-ea"/>
                  </a:rPr>
                  <a:t>akala</a:t>
                </a:r>
                <a:endParaRPr lang="en-US" sz="5400" dirty="0">
                  <a:solidFill>
                    <a:srgbClr val="12780A"/>
                  </a:solidFill>
                  <a:latin typeface="Times New Roman" pitchFamily="18" charset="0"/>
                  <a:ea typeface="+mn-ea"/>
                </a:endParaRPr>
              </a:p>
            </p:txBody>
          </p:sp>
          <p:sp>
            <p:nvSpPr>
              <p:cNvPr id="411665" name="Rectangle 17"/>
              <p:cNvSpPr>
                <a:spLocks noChangeArrowheads="1"/>
              </p:cNvSpPr>
              <p:nvPr/>
            </p:nvSpPr>
            <p:spPr bwMode="auto">
              <a:xfrm>
                <a:off x="762" y="2179"/>
                <a:ext cx="1941" cy="576"/>
              </a:xfrm>
              <a:prstGeom prst="rect">
                <a:avLst/>
              </a:prstGeom>
              <a:noFill/>
              <a:ln w="9525">
                <a:noFill/>
                <a:miter lim="800000"/>
                <a:headEnd/>
                <a:tailEnd/>
              </a:ln>
              <a:effectLst>
                <a:outerShdw dist="89803" dir="2700000" algn="ctr" rotWithShape="0">
                  <a:schemeClr val="bg2"/>
                </a:outerShdw>
              </a:effectLst>
            </p:spPr>
            <p:txBody>
              <a:bodyPr wrap="none">
                <a:spAutoFit/>
              </a:bodyPr>
              <a:lstStyle/>
              <a:p>
                <a:pPr>
                  <a:defRPr/>
                </a:pPr>
                <a:r>
                  <a:rPr lang="en-US" sz="5400" dirty="0" err="1">
                    <a:solidFill>
                      <a:srgbClr val="12780A"/>
                    </a:solidFill>
                    <a:latin typeface="Times New Roman" pitchFamily="18" charset="0"/>
                    <a:ea typeface="+mn-ea"/>
                  </a:rPr>
                  <a:t>hakahaka</a:t>
                </a:r>
                <a:endParaRPr lang="en-US" sz="5400" dirty="0">
                  <a:solidFill>
                    <a:srgbClr val="12780A"/>
                  </a:solidFill>
                  <a:latin typeface="Times New Roman" pitchFamily="18" charset="0"/>
                  <a:ea typeface="+mn-ea"/>
                </a:endParaRPr>
              </a:p>
            </p:txBody>
          </p:sp>
        </p:grpSp>
      </p:grpSp>
      <p:sp>
        <p:nvSpPr>
          <p:cNvPr id="411652" name="Text Box 4"/>
          <p:cNvSpPr txBox="1">
            <a:spLocks noChangeArrowheads="1"/>
          </p:cNvSpPr>
          <p:nvPr/>
        </p:nvSpPr>
        <p:spPr bwMode="auto">
          <a:xfrm>
            <a:off x="2081213" y="2459038"/>
            <a:ext cx="4184650" cy="91440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5400" dirty="0" err="1">
                <a:solidFill>
                  <a:srgbClr val="00FF00"/>
                </a:solidFill>
                <a:latin typeface="Times New Roman" pitchFamily="18" charset="0"/>
                <a:ea typeface="+mn-ea"/>
              </a:rPr>
              <a:t>katotohanan</a:t>
            </a:r>
            <a:endParaRPr lang="en-US" sz="5400" dirty="0">
              <a:solidFill>
                <a:srgbClr val="00FF00"/>
              </a:solidFill>
              <a:latin typeface="Times New Roman" pitchFamily="18" charset="0"/>
              <a:ea typeface="+mn-ea"/>
            </a:endParaRPr>
          </a:p>
        </p:txBody>
      </p:sp>
      <p:sp>
        <p:nvSpPr>
          <p:cNvPr id="411654" name="Text Box 6"/>
          <p:cNvSpPr txBox="1">
            <a:spLocks noChangeArrowheads="1"/>
          </p:cNvSpPr>
          <p:nvPr/>
        </p:nvSpPr>
        <p:spPr bwMode="auto">
          <a:xfrm>
            <a:off x="4283075" y="3276600"/>
            <a:ext cx="3163888" cy="91440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5400" dirty="0" err="1">
                <a:solidFill>
                  <a:srgbClr val="00FF00"/>
                </a:solidFill>
                <a:latin typeface="Times New Roman" pitchFamily="18" charset="0"/>
                <a:ea typeface="+mn-ea"/>
              </a:rPr>
              <a:t>pamahiin</a:t>
            </a:r>
            <a:endParaRPr lang="en-US" sz="5400" dirty="0">
              <a:solidFill>
                <a:srgbClr val="00FF00"/>
              </a:solidFill>
              <a:latin typeface="Times New Roman" pitchFamily="18" charset="0"/>
              <a:ea typeface="+mn-ea"/>
            </a:endParaRPr>
          </a:p>
        </p:txBody>
      </p:sp>
      <p:sp>
        <p:nvSpPr>
          <p:cNvPr id="411655" name="Text Box 7"/>
          <p:cNvSpPr txBox="1">
            <a:spLocks noChangeArrowheads="1"/>
          </p:cNvSpPr>
          <p:nvPr/>
        </p:nvSpPr>
        <p:spPr bwMode="auto">
          <a:xfrm>
            <a:off x="2306638" y="4097338"/>
            <a:ext cx="1922462" cy="91440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5400" dirty="0" err="1">
                <a:solidFill>
                  <a:srgbClr val="00FF00"/>
                </a:solidFill>
                <a:latin typeface="Times New Roman" pitchFamily="18" charset="0"/>
                <a:ea typeface="+mn-ea"/>
              </a:rPr>
              <a:t>akala</a:t>
            </a:r>
            <a:endParaRPr lang="en-US" sz="5400" dirty="0">
              <a:solidFill>
                <a:srgbClr val="00FF00"/>
              </a:solidFill>
              <a:latin typeface="Times New Roman" pitchFamily="18" charset="0"/>
              <a:ea typeface="+mn-ea"/>
            </a:endParaRPr>
          </a:p>
        </p:txBody>
      </p:sp>
      <p:sp>
        <p:nvSpPr>
          <p:cNvPr id="411656" name="Rectangle 8"/>
          <p:cNvSpPr>
            <a:spLocks noChangeArrowheads="1"/>
          </p:cNvSpPr>
          <p:nvPr/>
        </p:nvSpPr>
        <p:spPr bwMode="auto">
          <a:xfrm>
            <a:off x="1068388" y="3295650"/>
            <a:ext cx="3081337" cy="914400"/>
          </a:xfrm>
          <a:prstGeom prst="rect">
            <a:avLst/>
          </a:prstGeom>
          <a:noFill/>
          <a:ln w="9525">
            <a:noFill/>
            <a:miter lim="800000"/>
            <a:headEnd/>
            <a:tailEnd/>
          </a:ln>
          <a:effectLst>
            <a:outerShdw dist="89803" dir="2700000" algn="ctr" rotWithShape="0">
              <a:schemeClr val="bg2"/>
            </a:outerShdw>
          </a:effectLst>
        </p:spPr>
        <p:txBody>
          <a:bodyPr wrap="none">
            <a:spAutoFit/>
          </a:bodyPr>
          <a:lstStyle/>
          <a:p>
            <a:pPr>
              <a:defRPr/>
            </a:pPr>
            <a:r>
              <a:rPr lang="en-US" sz="5400" dirty="0" err="1">
                <a:solidFill>
                  <a:srgbClr val="00FF00"/>
                </a:solidFill>
                <a:latin typeface="Times New Roman" pitchFamily="18" charset="0"/>
                <a:ea typeface="+mn-ea"/>
              </a:rPr>
              <a:t>hakahaka</a:t>
            </a:r>
            <a:endParaRPr lang="en-US" sz="5400" dirty="0">
              <a:solidFill>
                <a:srgbClr val="00FF00"/>
              </a:solidFill>
              <a:latin typeface="Times New Roman" pitchFamily="18" charset="0"/>
              <a:ea typeface="+mn-ea"/>
            </a:endParaRPr>
          </a:p>
        </p:txBody>
      </p:sp>
      <p:sp>
        <p:nvSpPr>
          <p:cNvPr id="91146"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11669"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11672"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77</a:t>
            </a:r>
          </a:p>
        </p:txBody>
      </p:sp>
      <p:sp>
        <p:nvSpPr>
          <p:cNvPr id="91149" name="Text Box 26"/>
          <p:cNvSpPr txBox="1">
            <a:spLocks noChangeArrowheads="1"/>
          </p:cNvSpPr>
          <p:nvPr/>
        </p:nvSpPr>
        <p:spPr bwMode="auto">
          <a:xfrm>
            <a:off x="8589963"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 calcmode="lin" valueType="num">
                                      <p:cBhvr>
                                        <p:cTn id="7" dur="500" fill="hold"/>
                                        <p:tgtEl>
                                          <p:spTgt spid="411652"/>
                                        </p:tgtEl>
                                        <p:attrNameLst>
                                          <p:attrName>ppt_w</p:attrName>
                                        </p:attrNameLst>
                                      </p:cBhvr>
                                      <p:tavLst>
                                        <p:tav tm="0">
                                          <p:val>
                                            <p:fltVal val="0"/>
                                          </p:val>
                                        </p:tav>
                                        <p:tav tm="100000">
                                          <p:val>
                                            <p:strVal val="#ppt_w"/>
                                          </p:val>
                                        </p:tav>
                                      </p:tavLst>
                                    </p:anim>
                                    <p:anim calcmode="lin" valueType="num">
                                      <p:cBhvr>
                                        <p:cTn id="8" dur="500" fill="hold"/>
                                        <p:tgtEl>
                                          <p:spTgt spid="411652"/>
                                        </p:tgtEl>
                                        <p:attrNameLst>
                                          <p:attrName>ppt_h</p:attrName>
                                        </p:attrNameLst>
                                      </p:cBhvr>
                                      <p:tavLst>
                                        <p:tav tm="0">
                                          <p:val>
                                            <p:fltVal val="0"/>
                                          </p:val>
                                        </p:tav>
                                        <p:tav tm="100000">
                                          <p:val>
                                            <p:strVal val="#ppt_h"/>
                                          </p:val>
                                        </p:tav>
                                      </p:tavLst>
                                    </p:anim>
                                    <p:anim calcmode="lin" valueType="num">
                                      <p:cBhvr>
                                        <p:cTn id="9" dur="500" fill="hold"/>
                                        <p:tgtEl>
                                          <p:spTgt spid="411652"/>
                                        </p:tgtEl>
                                        <p:attrNameLst>
                                          <p:attrName>ppt_x</p:attrName>
                                        </p:attrNameLst>
                                      </p:cBhvr>
                                      <p:tavLst>
                                        <p:tav tm="0">
                                          <p:val>
                                            <p:fltVal val="0.5"/>
                                          </p:val>
                                        </p:tav>
                                        <p:tav tm="100000">
                                          <p:val>
                                            <p:strVal val="#ppt_x"/>
                                          </p:val>
                                        </p:tav>
                                      </p:tavLst>
                                    </p:anim>
                                    <p:anim calcmode="lin" valueType="num">
                                      <p:cBhvr>
                                        <p:cTn id="10" dur="500" fill="hold"/>
                                        <p:tgtEl>
                                          <p:spTgt spid="41165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11656"/>
                                        </p:tgtEl>
                                        <p:attrNameLst>
                                          <p:attrName>style.visibility</p:attrName>
                                        </p:attrNameLst>
                                      </p:cBhvr>
                                      <p:to>
                                        <p:strVal val="visible"/>
                                      </p:to>
                                    </p:set>
                                    <p:anim calcmode="lin" valueType="num">
                                      <p:cBhvr>
                                        <p:cTn id="15" dur="500" fill="hold"/>
                                        <p:tgtEl>
                                          <p:spTgt spid="411656"/>
                                        </p:tgtEl>
                                        <p:attrNameLst>
                                          <p:attrName>ppt_w</p:attrName>
                                        </p:attrNameLst>
                                      </p:cBhvr>
                                      <p:tavLst>
                                        <p:tav tm="0">
                                          <p:val>
                                            <p:fltVal val="0"/>
                                          </p:val>
                                        </p:tav>
                                        <p:tav tm="100000">
                                          <p:val>
                                            <p:strVal val="#ppt_w"/>
                                          </p:val>
                                        </p:tav>
                                      </p:tavLst>
                                    </p:anim>
                                    <p:anim calcmode="lin" valueType="num">
                                      <p:cBhvr>
                                        <p:cTn id="16" dur="500" fill="hold"/>
                                        <p:tgtEl>
                                          <p:spTgt spid="411656"/>
                                        </p:tgtEl>
                                        <p:attrNameLst>
                                          <p:attrName>ppt_h</p:attrName>
                                        </p:attrNameLst>
                                      </p:cBhvr>
                                      <p:tavLst>
                                        <p:tav tm="0">
                                          <p:val>
                                            <p:fltVal val="0"/>
                                          </p:val>
                                        </p:tav>
                                        <p:tav tm="100000">
                                          <p:val>
                                            <p:strVal val="#ppt_h"/>
                                          </p:val>
                                        </p:tav>
                                      </p:tavLst>
                                    </p:anim>
                                    <p:anim calcmode="lin" valueType="num">
                                      <p:cBhvr>
                                        <p:cTn id="17" dur="500" fill="hold"/>
                                        <p:tgtEl>
                                          <p:spTgt spid="411656"/>
                                        </p:tgtEl>
                                        <p:attrNameLst>
                                          <p:attrName>ppt_x</p:attrName>
                                        </p:attrNameLst>
                                      </p:cBhvr>
                                      <p:tavLst>
                                        <p:tav tm="0">
                                          <p:val>
                                            <p:fltVal val="0.5"/>
                                          </p:val>
                                        </p:tav>
                                        <p:tav tm="100000">
                                          <p:val>
                                            <p:strVal val="#ppt_x"/>
                                          </p:val>
                                        </p:tav>
                                      </p:tavLst>
                                    </p:anim>
                                    <p:anim calcmode="lin" valueType="num">
                                      <p:cBhvr>
                                        <p:cTn id="18" dur="500" fill="hold"/>
                                        <p:tgtEl>
                                          <p:spTgt spid="41165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1654"/>
                                        </p:tgtEl>
                                        <p:attrNameLst>
                                          <p:attrName>style.visibility</p:attrName>
                                        </p:attrNameLst>
                                      </p:cBhvr>
                                      <p:to>
                                        <p:strVal val="visible"/>
                                      </p:to>
                                    </p:set>
                                    <p:anim calcmode="lin" valueType="num">
                                      <p:cBhvr>
                                        <p:cTn id="23" dur="500" fill="hold"/>
                                        <p:tgtEl>
                                          <p:spTgt spid="411654"/>
                                        </p:tgtEl>
                                        <p:attrNameLst>
                                          <p:attrName>ppt_w</p:attrName>
                                        </p:attrNameLst>
                                      </p:cBhvr>
                                      <p:tavLst>
                                        <p:tav tm="0">
                                          <p:val>
                                            <p:fltVal val="0"/>
                                          </p:val>
                                        </p:tav>
                                        <p:tav tm="100000">
                                          <p:val>
                                            <p:strVal val="#ppt_w"/>
                                          </p:val>
                                        </p:tav>
                                      </p:tavLst>
                                    </p:anim>
                                    <p:anim calcmode="lin" valueType="num">
                                      <p:cBhvr>
                                        <p:cTn id="24" dur="500" fill="hold"/>
                                        <p:tgtEl>
                                          <p:spTgt spid="411654"/>
                                        </p:tgtEl>
                                        <p:attrNameLst>
                                          <p:attrName>ppt_h</p:attrName>
                                        </p:attrNameLst>
                                      </p:cBhvr>
                                      <p:tavLst>
                                        <p:tav tm="0">
                                          <p:val>
                                            <p:fltVal val="0"/>
                                          </p:val>
                                        </p:tav>
                                        <p:tav tm="100000">
                                          <p:val>
                                            <p:strVal val="#ppt_h"/>
                                          </p:val>
                                        </p:tav>
                                      </p:tavLst>
                                    </p:anim>
                                    <p:anim calcmode="lin" valueType="num">
                                      <p:cBhvr>
                                        <p:cTn id="25" dur="500" fill="hold"/>
                                        <p:tgtEl>
                                          <p:spTgt spid="411654"/>
                                        </p:tgtEl>
                                        <p:attrNameLst>
                                          <p:attrName>ppt_x</p:attrName>
                                        </p:attrNameLst>
                                      </p:cBhvr>
                                      <p:tavLst>
                                        <p:tav tm="0">
                                          <p:val>
                                            <p:fltVal val="0.5"/>
                                          </p:val>
                                        </p:tav>
                                        <p:tav tm="100000">
                                          <p:val>
                                            <p:strVal val="#ppt_x"/>
                                          </p:val>
                                        </p:tav>
                                      </p:tavLst>
                                    </p:anim>
                                    <p:anim calcmode="lin" valueType="num">
                                      <p:cBhvr>
                                        <p:cTn id="26" dur="500" fill="hold"/>
                                        <p:tgtEl>
                                          <p:spTgt spid="41165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11655"/>
                                        </p:tgtEl>
                                        <p:attrNameLst>
                                          <p:attrName>style.visibility</p:attrName>
                                        </p:attrNameLst>
                                      </p:cBhvr>
                                      <p:to>
                                        <p:strVal val="visible"/>
                                      </p:to>
                                    </p:set>
                                    <p:anim calcmode="lin" valueType="num">
                                      <p:cBhvr>
                                        <p:cTn id="31" dur="500" fill="hold"/>
                                        <p:tgtEl>
                                          <p:spTgt spid="411655"/>
                                        </p:tgtEl>
                                        <p:attrNameLst>
                                          <p:attrName>ppt_w</p:attrName>
                                        </p:attrNameLst>
                                      </p:cBhvr>
                                      <p:tavLst>
                                        <p:tav tm="0">
                                          <p:val>
                                            <p:fltVal val="0"/>
                                          </p:val>
                                        </p:tav>
                                        <p:tav tm="100000">
                                          <p:val>
                                            <p:strVal val="#ppt_w"/>
                                          </p:val>
                                        </p:tav>
                                      </p:tavLst>
                                    </p:anim>
                                    <p:anim calcmode="lin" valueType="num">
                                      <p:cBhvr>
                                        <p:cTn id="32" dur="500" fill="hold"/>
                                        <p:tgtEl>
                                          <p:spTgt spid="411655"/>
                                        </p:tgtEl>
                                        <p:attrNameLst>
                                          <p:attrName>ppt_h</p:attrName>
                                        </p:attrNameLst>
                                      </p:cBhvr>
                                      <p:tavLst>
                                        <p:tav tm="0">
                                          <p:val>
                                            <p:fltVal val="0"/>
                                          </p:val>
                                        </p:tav>
                                        <p:tav tm="100000">
                                          <p:val>
                                            <p:strVal val="#ppt_h"/>
                                          </p:val>
                                        </p:tav>
                                      </p:tavLst>
                                    </p:anim>
                                    <p:anim calcmode="lin" valueType="num">
                                      <p:cBhvr>
                                        <p:cTn id="33" dur="500" fill="hold"/>
                                        <p:tgtEl>
                                          <p:spTgt spid="411655"/>
                                        </p:tgtEl>
                                        <p:attrNameLst>
                                          <p:attrName>ppt_x</p:attrName>
                                        </p:attrNameLst>
                                      </p:cBhvr>
                                      <p:tavLst>
                                        <p:tav tm="0">
                                          <p:val>
                                            <p:fltVal val="0.5"/>
                                          </p:val>
                                        </p:tav>
                                        <p:tav tm="100000">
                                          <p:val>
                                            <p:strVal val="#ppt_x"/>
                                          </p:val>
                                        </p:tav>
                                      </p:tavLst>
                                    </p:anim>
                                    <p:anim calcmode="lin" valueType="num">
                                      <p:cBhvr>
                                        <p:cTn id="34" dur="500" fill="hold"/>
                                        <p:tgtEl>
                                          <p:spTgt spid="411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utoUpdateAnimBg="0"/>
      <p:bldP spid="411654" grpId="0" autoUpdateAnimBg="0"/>
      <p:bldP spid="411655" grpId="0" autoUpdateAnimBg="0"/>
      <p:bldP spid="41165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p:cNvSpPr>
            <a:spLocks noChangeArrowheads="1"/>
          </p:cNvSpPr>
          <p:nvPr/>
        </p:nvSpPr>
        <p:spPr bwMode="auto">
          <a:xfrm>
            <a:off x="266700" y="355600"/>
            <a:ext cx="8661400"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4000">
                <a:solidFill>
                  <a:srgbClr val="FAFD00"/>
                </a:solidFill>
                <a:latin typeface="Times New Roman" charset="0"/>
              </a:rPr>
              <a:t>Narito ang mga pwedeng pagpilian:</a:t>
            </a:r>
            <a:endParaRPr lang="en-US" sz="2800">
              <a:solidFill>
                <a:srgbClr val="FAFD00"/>
              </a:solidFill>
              <a:latin typeface="Times New Roman" charset="0"/>
            </a:endParaRPr>
          </a:p>
        </p:txBody>
      </p:sp>
      <p:sp>
        <p:nvSpPr>
          <p:cNvPr id="538631" name="Rectangle 7"/>
          <p:cNvSpPr>
            <a:spLocks noChangeArrowheads="1"/>
          </p:cNvSpPr>
          <p:nvPr/>
        </p:nvSpPr>
        <p:spPr bwMode="auto">
          <a:xfrm>
            <a:off x="368300" y="1339850"/>
            <a:ext cx="8356600" cy="576263"/>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200">
                <a:solidFill>
                  <a:srgbClr val="FAFD00"/>
                </a:solidFill>
                <a:latin typeface="Times New Roman" charset="0"/>
              </a:rPr>
              <a:t>1. Huwag bigyan ng pansin.</a:t>
            </a:r>
            <a:endParaRPr lang="en-US" sz="2000">
              <a:solidFill>
                <a:srgbClr val="FAFD00"/>
              </a:solidFill>
              <a:latin typeface="Times New Roman" charset="0"/>
            </a:endParaRPr>
          </a:p>
        </p:txBody>
      </p:sp>
      <p:sp>
        <p:nvSpPr>
          <p:cNvPr id="538634" name="Rectangle 10"/>
          <p:cNvSpPr>
            <a:spLocks noChangeArrowheads="1"/>
          </p:cNvSpPr>
          <p:nvPr/>
        </p:nvSpPr>
        <p:spPr bwMode="auto">
          <a:xfrm>
            <a:off x="279400" y="1849438"/>
            <a:ext cx="8864600" cy="10636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200">
                <a:solidFill>
                  <a:srgbClr val="FAFD00"/>
                </a:solidFill>
                <a:latin typeface="Times New Roman" charset="0"/>
              </a:rPr>
              <a:t>2. Kalimutan ang mga ito dahil sila</a:t>
            </a:r>
            <a:r>
              <a:rPr lang="ja-JP" altLang="en-US" sz="3200">
                <a:solidFill>
                  <a:srgbClr val="FAFD00"/>
                </a:solidFill>
                <a:latin typeface="Times New Roman" charset="0"/>
              </a:rPr>
              <a:t>’</a:t>
            </a:r>
            <a:r>
              <a:rPr lang="en-US" sz="3200">
                <a:solidFill>
                  <a:srgbClr val="FAFD00"/>
                </a:solidFill>
                <a:latin typeface="Times New Roman" charset="0"/>
              </a:rPr>
              <a:t>y nabilang sa Lumang Tipan.</a:t>
            </a:r>
            <a:endParaRPr lang="en-US" sz="2000">
              <a:solidFill>
                <a:srgbClr val="FAFD00"/>
              </a:solidFill>
              <a:latin typeface="Times New Roman" charset="0"/>
            </a:endParaRPr>
          </a:p>
        </p:txBody>
      </p:sp>
      <p:sp>
        <p:nvSpPr>
          <p:cNvPr id="538635" name="Rectangle 11"/>
          <p:cNvSpPr>
            <a:spLocks noChangeArrowheads="1"/>
          </p:cNvSpPr>
          <p:nvPr/>
        </p:nvSpPr>
        <p:spPr bwMode="auto">
          <a:xfrm>
            <a:off x="215900" y="2840038"/>
            <a:ext cx="8699500" cy="10636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200">
                <a:solidFill>
                  <a:srgbClr val="FAFD00"/>
                </a:solidFill>
                <a:latin typeface="Times New Roman" charset="0"/>
              </a:rPr>
              <a:t>3. Suriin ng husto ang kahulugan at implikasyon tungkol sa kinabukasan ng mundong ito.  </a:t>
            </a:r>
            <a:endParaRPr lang="en-US" sz="2000">
              <a:solidFill>
                <a:srgbClr val="FAFD00"/>
              </a:solidFill>
              <a:latin typeface="Times New Roman" charset="0"/>
            </a:endParaRPr>
          </a:p>
        </p:txBody>
      </p:sp>
      <p:sp>
        <p:nvSpPr>
          <p:cNvPr id="92166"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86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86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78</a:t>
            </a:r>
          </a:p>
        </p:txBody>
      </p:sp>
      <p:sp>
        <p:nvSpPr>
          <p:cNvPr id="92169"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fade">
                                      <p:cBhvr>
                                        <p:cTn id="7" dur="10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fade">
                                      <p:cBhvr>
                                        <p:cTn id="12" dur="10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fade">
                                      <p:cBhvr>
                                        <p:cTn id="17" dur="10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93187"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4778" name="Rectangle 10"/>
          <p:cNvSpPr>
            <a:spLocks noChangeArrowheads="1"/>
          </p:cNvSpPr>
          <p:nvPr/>
        </p:nvSpPr>
        <p:spPr bwMode="auto">
          <a:xfrm>
            <a:off x="222250" y="4973638"/>
            <a:ext cx="8699500" cy="15509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200">
                <a:solidFill>
                  <a:srgbClr val="FAFD00"/>
                </a:solidFill>
                <a:latin typeface="Times New Roman" charset="0"/>
              </a:rPr>
              <a:t>4. Pumili kung ano ang ibig sabihin ng iyong kinabukasan at ang iyong kaugnayan kay Jesu Cristo. </a:t>
            </a:r>
            <a:endParaRPr lang="en-US" sz="2000">
              <a:solidFill>
                <a:srgbClr val="FAFD00"/>
              </a:solidFill>
              <a:latin typeface="Times New Roman" charset="0"/>
            </a:endParaRPr>
          </a:p>
        </p:txBody>
      </p:sp>
      <p:sp>
        <p:nvSpPr>
          <p:cNvPr id="544779" name="Rectangle 11"/>
          <p:cNvSpPr>
            <a:spLocks noChangeArrowheads="1"/>
          </p:cNvSpPr>
          <p:nvPr/>
        </p:nvSpPr>
        <p:spPr bwMode="auto">
          <a:xfrm>
            <a:off x="423863" y="4173538"/>
            <a:ext cx="8323262" cy="576262"/>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200">
                <a:latin typeface="Times New Roman" charset="0"/>
              </a:rPr>
              <a:t>Kung pinili mo ang #3, kinakailangan…</a:t>
            </a:r>
            <a:endParaRPr lang="en-US" sz="2000">
              <a:latin typeface="Times New Roman" charset="0"/>
            </a:endParaRPr>
          </a:p>
        </p:txBody>
      </p:sp>
      <p:sp>
        <p:nvSpPr>
          <p:cNvPr id="93190"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47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478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79</a:t>
            </a:r>
          </a:p>
        </p:txBody>
      </p:sp>
      <p:sp>
        <p:nvSpPr>
          <p:cNvPr id="93193" name="Text Box 19"/>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5" name="Rectangle 7"/>
          <p:cNvSpPr>
            <a:spLocks noChangeArrowheads="1"/>
          </p:cNvSpPr>
          <p:nvPr/>
        </p:nvSpPr>
        <p:spPr bwMode="auto">
          <a:xfrm>
            <a:off x="368300" y="1339850"/>
            <a:ext cx="8356600" cy="576263"/>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200">
                <a:solidFill>
                  <a:srgbClr val="336600"/>
                </a:solidFill>
                <a:latin typeface="Times New Roman" charset="0"/>
              </a:rPr>
              <a:t>1. Huwag bigyan ng pansin.</a:t>
            </a:r>
            <a:endParaRPr lang="en-US" sz="2000">
              <a:solidFill>
                <a:srgbClr val="336600"/>
              </a:solidFill>
              <a:latin typeface="Times New Roman" charset="0"/>
            </a:endParaRPr>
          </a:p>
        </p:txBody>
      </p:sp>
      <p:sp>
        <p:nvSpPr>
          <p:cNvPr id="16" name="Rectangle 10"/>
          <p:cNvSpPr>
            <a:spLocks noChangeArrowheads="1"/>
          </p:cNvSpPr>
          <p:nvPr/>
        </p:nvSpPr>
        <p:spPr bwMode="auto">
          <a:xfrm>
            <a:off x="279400" y="1849438"/>
            <a:ext cx="8864600" cy="10636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200">
                <a:solidFill>
                  <a:srgbClr val="336600"/>
                </a:solidFill>
                <a:latin typeface="Times New Roman" charset="0"/>
              </a:rPr>
              <a:t>2. Kalimutan ang mga ito dahil sila</a:t>
            </a:r>
            <a:r>
              <a:rPr lang="ja-JP" altLang="en-US" sz="3200">
                <a:solidFill>
                  <a:srgbClr val="336600"/>
                </a:solidFill>
                <a:latin typeface="Times New Roman" charset="0"/>
              </a:rPr>
              <a:t>’</a:t>
            </a:r>
            <a:r>
              <a:rPr lang="en-US" sz="3200">
                <a:solidFill>
                  <a:srgbClr val="336600"/>
                </a:solidFill>
                <a:latin typeface="Times New Roman" charset="0"/>
              </a:rPr>
              <a:t>y nabilang sa Lumang Tipan.</a:t>
            </a:r>
            <a:endParaRPr lang="en-US" sz="2000">
              <a:solidFill>
                <a:srgbClr val="336600"/>
              </a:solidFill>
              <a:latin typeface="Times New Roman" charset="0"/>
            </a:endParaRPr>
          </a:p>
        </p:txBody>
      </p:sp>
      <p:sp>
        <p:nvSpPr>
          <p:cNvPr id="17" name="Rectangle 11"/>
          <p:cNvSpPr>
            <a:spLocks noChangeArrowheads="1"/>
          </p:cNvSpPr>
          <p:nvPr/>
        </p:nvSpPr>
        <p:spPr bwMode="auto">
          <a:xfrm>
            <a:off x="215900" y="2840038"/>
            <a:ext cx="8699500" cy="10636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3200">
                <a:solidFill>
                  <a:srgbClr val="FAFD00"/>
                </a:solidFill>
                <a:latin typeface="Times New Roman" charset="0"/>
              </a:rPr>
              <a:t>3. Suriin ng husto ang kahulugan at implikasyon tungkol sa kinabukasan ng mundong ito.  </a:t>
            </a:r>
            <a:endParaRPr lang="en-US" sz="2000">
              <a:solidFill>
                <a:srgbClr val="FAFD00"/>
              </a:solidFill>
              <a:latin typeface="Times New Roman" charset="0"/>
            </a:endParaRPr>
          </a:p>
        </p:txBody>
      </p:sp>
      <p:sp>
        <p:nvSpPr>
          <p:cNvPr id="18" name="Rectangle 6"/>
          <p:cNvSpPr>
            <a:spLocks noChangeArrowheads="1"/>
          </p:cNvSpPr>
          <p:nvPr/>
        </p:nvSpPr>
        <p:spPr bwMode="auto">
          <a:xfrm>
            <a:off x="266700" y="355600"/>
            <a:ext cx="8661400"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4000">
                <a:solidFill>
                  <a:srgbClr val="336600"/>
                </a:solidFill>
                <a:latin typeface="Times New Roman" charset="0"/>
              </a:rPr>
              <a:t>Narito ang mga pwedeng pagpilian:</a:t>
            </a:r>
            <a:endParaRPr lang="en-US" sz="2800">
              <a:solidFill>
                <a:srgbClr val="336600"/>
              </a:solidFill>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4779"/>
                                        </p:tgtEl>
                                        <p:attrNameLst>
                                          <p:attrName>style.visibility</p:attrName>
                                        </p:attrNameLst>
                                      </p:cBhvr>
                                      <p:to>
                                        <p:strVal val="visible"/>
                                      </p:to>
                                    </p:set>
                                    <p:animEffect transition="in" filter="fade">
                                      <p:cBhvr>
                                        <p:cTn id="7" dur="1000"/>
                                        <p:tgtEl>
                                          <p:spTgt spid="54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4778"/>
                                        </p:tgtEl>
                                        <p:attrNameLst>
                                          <p:attrName>style.visibility</p:attrName>
                                        </p:attrNameLst>
                                      </p:cBhvr>
                                      <p:to>
                                        <p:strVal val="visible"/>
                                      </p:to>
                                    </p:set>
                                    <p:animEffect transition="in" filter="fade">
                                      <p:cBhvr>
                                        <p:cTn id="12" dur="1000"/>
                                        <p:tgtEl>
                                          <p:spTgt spid="5447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P spid="15" grpId="0" autoUpdateAnimBg="0"/>
      <p:bldP spid="16" grpId="0" autoUpdateAnimBg="0"/>
      <p:bldP spid="1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10"/>
          <p:cNvSpPr>
            <a:spLocks noChangeArrowheads="1"/>
          </p:cNvSpPr>
          <p:nvPr/>
        </p:nvSpPr>
        <p:spPr bwMode="auto">
          <a:xfrm>
            <a:off x="1914525" y="3195638"/>
            <a:ext cx="5416550" cy="6985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a:solidFill>
                  <a:srgbClr val="000099"/>
                </a:solidFill>
                <a:latin typeface="Helvetica" charset="0"/>
              </a:rPr>
              <a:t>Ang Pangalawang Listahan – </a:t>
            </a:r>
          </a:p>
          <a:p>
            <a:pPr algn="ctr"/>
            <a:r>
              <a:rPr lang="en-US" sz="2000" i="1">
                <a:solidFill>
                  <a:srgbClr val="000099"/>
                </a:solidFill>
                <a:latin typeface="Helvetica" charset="0"/>
              </a:rPr>
              <a:t>Mga Tungkulin sa Kapwa Tao (Berso 13-17)</a:t>
            </a:r>
          </a:p>
        </p:txBody>
      </p:sp>
      <p:sp>
        <p:nvSpPr>
          <p:cNvPr id="63" name="Rectangle 8"/>
          <p:cNvSpPr>
            <a:spLocks noChangeArrowheads="1"/>
          </p:cNvSpPr>
          <p:nvPr/>
        </p:nvSpPr>
        <p:spPr bwMode="auto">
          <a:xfrm>
            <a:off x="2024063" y="2566988"/>
            <a:ext cx="5557837" cy="69850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a:r>
              <a:rPr lang="en-US" sz="2000" i="1">
                <a:solidFill>
                  <a:srgbClr val="000099"/>
                </a:solidFill>
                <a:latin typeface="Helvetica" charset="0"/>
              </a:rPr>
              <a:t>Ang Unang Listahan – </a:t>
            </a:r>
          </a:p>
          <a:p>
            <a:pPr algn="ctr"/>
            <a:r>
              <a:rPr lang="en-US" sz="2000" i="1">
                <a:solidFill>
                  <a:srgbClr val="000099"/>
                </a:solidFill>
                <a:latin typeface="Helvetica" charset="0"/>
              </a:rPr>
              <a:t>Mga Tungkulin Hinggil sa Diyos (Berso 1-12)</a:t>
            </a:r>
          </a:p>
        </p:txBody>
      </p:sp>
      <p:sp>
        <p:nvSpPr>
          <p:cNvPr id="648204" name="Rectangle 1036"/>
          <p:cNvSpPr>
            <a:spLocks noChangeArrowheads="1"/>
          </p:cNvSpPr>
          <p:nvPr/>
        </p:nvSpPr>
        <p:spPr bwMode="auto">
          <a:xfrm>
            <a:off x="2417763" y="4198938"/>
            <a:ext cx="6072187" cy="758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r>
              <a:rPr lang="en-US" sz="1900">
                <a:solidFill>
                  <a:srgbClr val="000099"/>
                </a:solidFill>
                <a:latin typeface="Helvetica" charset="0"/>
              </a:rPr>
              <a:t>KABANATA 21-24: </a:t>
            </a:r>
          </a:p>
          <a:p>
            <a:pPr algn="ctr"/>
            <a:r>
              <a:rPr lang="en-US" sz="2500">
                <a:solidFill>
                  <a:srgbClr val="000099"/>
                </a:solidFill>
                <a:latin typeface="Helvetica" charset="0"/>
              </a:rPr>
              <a:t>MGA ORDENANSA UKOL SA LIPUNAN</a:t>
            </a:r>
            <a:endParaRPr lang="en-US" sz="1900">
              <a:solidFill>
                <a:srgbClr val="000099"/>
              </a:solidFill>
              <a:latin typeface="Helvetica" charset="0"/>
            </a:endParaRPr>
          </a:p>
        </p:txBody>
      </p:sp>
      <p:sp>
        <p:nvSpPr>
          <p:cNvPr id="648221" name="Rectangle 1053"/>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33" name="Text Box 1065"/>
          <p:cNvSpPr txBox="1">
            <a:spLocks noChangeArrowheads="1"/>
          </p:cNvSpPr>
          <p:nvPr/>
        </p:nvSpPr>
        <p:spPr bwMode="auto">
          <a:xfrm>
            <a:off x="2932113" y="2589213"/>
            <a:ext cx="4657725" cy="519112"/>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2800" dirty="0">
                <a:solidFill>
                  <a:schemeClr val="folHlink"/>
                </a:solidFill>
                <a:latin typeface="Comic Sans MS" pitchFamily="66" charset="0"/>
                <a:ea typeface="+mn-ea"/>
              </a:rPr>
              <a:t>Special </a:t>
            </a:r>
            <a:r>
              <a:rPr lang="en-US" sz="2800" dirty="0" err="1">
                <a:solidFill>
                  <a:schemeClr val="folHlink"/>
                </a:solidFill>
                <a:latin typeface="Comic Sans MS" pitchFamily="66" charset="0"/>
                <a:ea typeface="+mn-ea"/>
              </a:rPr>
              <a:t>na</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Ordenansa</a:t>
            </a:r>
            <a:endParaRPr lang="en-US" sz="2800" dirty="0">
              <a:solidFill>
                <a:schemeClr val="folHlink"/>
              </a:solidFill>
              <a:latin typeface="Comic Sans MS" pitchFamily="66" charset="0"/>
              <a:ea typeface="+mn-ea"/>
            </a:endParaRPr>
          </a:p>
        </p:txBody>
      </p:sp>
      <p:sp>
        <p:nvSpPr>
          <p:cNvPr id="648234" name="Text Box 1066"/>
          <p:cNvSpPr txBox="1">
            <a:spLocks noChangeArrowheads="1"/>
          </p:cNvSpPr>
          <p:nvPr/>
        </p:nvSpPr>
        <p:spPr bwMode="auto">
          <a:xfrm>
            <a:off x="3278188" y="3436938"/>
            <a:ext cx="4770437" cy="519112"/>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2800" dirty="0" err="1">
                <a:solidFill>
                  <a:schemeClr val="folHlink"/>
                </a:solidFill>
                <a:latin typeface="Comic Sans MS" pitchFamily="66" charset="0"/>
                <a:ea typeface="+mn-ea"/>
              </a:rPr>
              <a:t>Sistema</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sa</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Pagsamba</a:t>
            </a:r>
            <a:endParaRPr lang="en-US" sz="2800" dirty="0">
              <a:solidFill>
                <a:schemeClr val="folHlink"/>
              </a:solidFill>
              <a:latin typeface="Comic Sans MS" pitchFamily="66" charset="0"/>
              <a:ea typeface="+mn-ea"/>
            </a:endParaRPr>
          </a:p>
        </p:txBody>
      </p:sp>
      <p:sp>
        <p:nvSpPr>
          <p:cNvPr id="648235" name="Text Box 1067"/>
          <p:cNvSpPr txBox="1">
            <a:spLocks noChangeArrowheads="1"/>
          </p:cNvSpPr>
          <p:nvPr/>
        </p:nvSpPr>
        <p:spPr bwMode="auto">
          <a:xfrm>
            <a:off x="3797300" y="4341813"/>
            <a:ext cx="4387850" cy="519112"/>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sz="2800" dirty="0" err="1">
                <a:solidFill>
                  <a:schemeClr val="folHlink"/>
                </a:solidFill>
                <a:latin typeface="Comic Sans MS" pitchFamily="66" charset="0"/>
                <a:ea typeface="+mn-ea"/>
              </a:rPr>
              <a:t>Patnubay</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sa</a:t>
            </a:r>
            <a:r>
              <a:rPr lang="en-US" sz="2800" dirty="0">
                <a:solidFill>
                  <a:schemeClr val="folHlink"/>
                </a:solidFill>
                <a:latin typeface="Comic Sans MS" pitchFamily="66" charset="0"/>
                <a:ea typeface="+mn-ea"/>
              </a:rPr>
              <a:t> </a:t>
            </a:r>
            <a:r>
              <a:rPr lang="en-US" sz="2800" dirty="0" err="1">
                <a:solidFill>
                  <a:schemeClr val="folHlink"/>
                </a:solidFill>
                <a:latin typeface="Comic Sans MS" pitchFamily="66" charset="0"/>
                <a:ea typeface="+mn-ea"/>
              </a:rPr>
              <a:t>Pamumuhay</a:t>
            </a:r>
            <a:endParaRPr lang="en-US" sz="2800" dirty="0">
              <a:solidFill>
                <a:schemeClr val="folHlink"/>
              </a:solidFill>
              <a:latin typeface="Comic Sans MS" pitchFamily="66" charset="0"/>
              <a:ea typeface="+mn-ea"/>
            </a:endParaRPr>
          </a:p>
        </p:txBody>
      </p:sp>
      <p:sp>
        <p:nvSpPr>
          <p:cNvPr id="648194" name="Rectangle 1026"/>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0490" name="Rectangle 1027"/>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91" name="Rectangle 1028"/>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0492" name="Rectangle 1029"/>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493" name="Rectangle 1030"/>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0494" name="Rectangle 1031"/>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95" name="Rectangle 1033"/>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96" name="Rectangle 1035"/>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5" name="Rectangle 1037"/>
          <p:cNvSpPr>
            <a:spLocks noChangeArrowheads="1"/>
          </p:cNvSpPr>
          <p:nvPr/>
        </p:nvSpPr>
        <p:spPr bwMode="auto">
          <a:xfrm>
            <a:off x="1917700" y="5286375"/>
            <a:ext cx="7113588" cy="758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r>
              <a:rPr lang="en-US" sz="1900">
                <a:solidFill>
                  <a:schemeClr val="folHlink"/>
                </a:solidFill>
                <a:latin typeface="Helvetica" charset="0"/>
              </a:rPr>
              <a:t>KABANATA 25-31: </a:t>
            </a:r>
            <a:endParaRPr lang="en-US" sz="2500">
              <a:latin typeface="Helvetica" charset="0"/>
            </a:endParaRPr>
          </a:p>
          <a:p>
            <a:pPr algn="ctr"/>
            <a:r>
              <a:rPr lang="en-US" sz="2500">
                <a:latin typeface="Helvetica" charset="0"/>
              </a:rPr>
              <a:t>MGA ORDENANSA UKOL SA TABERNAKULO</a:t>
            </a:r>
            <a:endParaRPr lang="en-US" sz="1900">
              <a:solidFill>
                <a:schemeClr val="folHlink"/>
              </a:solidFill>
              <a:latin typeface="Helvetica" charset="0"/>
            </a:endParaRPr>
          </a:p>
        </p:txBody>
      </p:sp>
      <p:sp>
        <p:nvSpPr>
          <p:cNvPr id="20498" name="Rectangle 1038"/>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99" name="Rectangle 1039"/>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0500" name="Rectangle 1040"/>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0501" name="Rectangle 1041"/>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48210" name="Rectangle 1042"/>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648213" name="Text Box 1045"/>
          <p:cNvSpPr txBox="1">
            <a:spLocks noChangeArrowheads="1"/>
          </p:cNvSpPr>
          <p:nvPr/>
        </p:nvSpPr>
        <p:spPr bwMode="auto">
          <a:xfrm>
            <a:off x="558800" y="1231900"/>
            <a:ext cx="1422400" cy="823913"/>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000099"/>
                </a:solidFill>
                <a:latin typeface="Times New Roman" charset="0"/>
              </a:rPr>
              <a:t>“</a:t>
            </a:r>
            <a:r>
              <a:rPr lang="en-US" sz="4800" b="0">
                <a:solidFill>
                  <a:srgbClr val="000099"/>
                </a:solidFill>
                <a:latin typeface="Times New Roman" charset="0"/>
              </a:rPr>
              <a:t>M</a:t>
            </a:r>
            <a:r>
              <a:rPr lang="ja-JP" altLang="en-US" sz="4800" b="0">
                <a:solidFill>
                  <a:srgbClr val="000099"/>
                </a:solidFill>
                <a:latin typeface="Times New Roman" charset="0"/>
              </a:rPr>
              <a:t>”</a:t>
            </a:r>
            <a:endParaRPr lang="en-US" sz="4800" b="0">
              <a:solidFill>
                <a:srgbClr val="000099"/>
              </a:solidFill>
              <a:latin typeface="Times New Roman" charset="0"/>
            </a:endParaRPr>
          </a:p>
        </p:txBody>
      </p:sp>
      <p:sp>
        <p:nvSpPr>
          <p:cNvPr id="648214" name="Text Box 1046"/>
          <p:cNvSpPr txBox="1">
            <a:spLocks noChangeArrowheads="1"/>
          </p:cNvSpPr>
          <p:nvPr/>
        </p:nvSpPr>
        <p:spPr bwMode="auto">
          <a:xfrm>
            <a:off x="596900" y="4316413"/>
            <a:ext cx="1689100" cy="823912"/>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000099"/>
                </a:solidFill>
                <a:latin typeface="Times New Roman" charset="0"/>
              </a:rPr>
              <a:t>“</a:t>
            </a:r>
            <a:r>
              <a:rPr lang="en-US" sz="4800" b="0">
                <a:solidFill>
                  <a:srgbClr val="000099"/>
                </a:solidFill>
                <a:latin typeface="Times New Roman" charset="0"/>
              </a:rPr>
              <a:t>S</a:t>
            </a:r>
            <a:r>
              <a:rPr lang="ja-JP" altLang="en-US" sz="4800" b="0">
                <a:solidFill>
                  <a:srgbClr val="000099"/>
                </a:solidFill>
                <a:latin typeface="Times New Roman" charset="0"/>
              </a:rPr>
              <a:t>”</a:t>
            </a:r>
            <a:endParaRPr lang="en-US" sz="4800" b="0">
              <a:solidFill>
                <a:srgbClr val="000099"/>
              </a:solidFill>
              <a:latin typeface="Times New Roman" charset="0"/>
            </a:endParaRPr>
          </a:p>
        </p:txBody>
      </p:sp>
      <p:sp>
        <p:nvSpPr>
          <p:cNvPr id="648215" name="Text Box 1047"/>
          <p:cNvSpPr txBox="1">
            <a:spLocks noChangeArrowheads="1"/>
          </p:cNvSpPr>
          <p:nvPr/>
        </p:nvSpPr>
        <p:spPr bwMode="auto">
          <a:xfrm>
            <a:off x="508000" y="5065713"/>
            <a:ext cx="1765300" cy="10985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6600" b="0">
                <a:solidFill>
                  <a:schemeClr val="folHlink"/>
                </a:solidFill>
                <a:latin typeface="Times New Roman" charset="0"/>
              </a:rPr>
              <a:t>“</a:t>
            </a:r>
            <a:r>
              <a:rPr lang="en-US" sz="6600" b="0">
                <a:solidFill>
                  <a:schemeClr val="folHlink"/>
                </a:solidFill>
                <a:latin typeface="Times New Roman" charset="0"/>
              </a:rPr>
              <a:t>S</a:t>
            </a:r>
            <a:r>
              <a:rPr lang="ja-JP" altLang="en-US" sz="6600" b="0">
                <a:solidFill>
                  <a:schemeClr val="folHlink"/>
                </a:solidFill>
                <a:latin typeface="Times New Roman" charset="0"/>
              </a:rPr>
              <a:t>”</a:t>
            </a:r>
            <a:endParaRPr lang="en-US" sz="6600" b="0">
              <a:solidFill>
                <a:schemeClr val="folHlink"/>
              </a:solidFill>
              <a:latin typeface="Times New Roman" charset="0"/>
            </a:endParaRPr>
          </a:p>
        </p:txBody>
      </p:sp>
      <p:grpSp>
        <p:nvGrpSpPr>
          <p:cNvPr id="2" name="Group 1049"/>
          <p:cNvGrpSpPr>
            <a:grpSpLocks/>
          </p:cNvGrpSpPr>
          <p:nvPr/>
        </p:nvGrpSpPr>
        <p:grpSpPr bwMode="auto">
          <a:xfrm>
            <a:off x="1841500" y="2286000"/>
            <a:ext cx="1612900" cy="3786188"/>
            <a:chOff x="1160" y="1440"/>
            <a:chExt cx="1016" cy="2385"/>
          </a:xfrm>
        </p:grpSpPr>
        <p:sp>
          <p:nvSpPr>
            <p:cNvPr id="648218" name="Line 1050"/>
            <p:cNvSpPr>
              <a:spLocks noChangeShapeType="1"/>
            </p:cNvSpPr>
            <p:nvPr/>
          </p:nvSpPr>
          <p:spPr bwMode="auto">
            <a:xfrm>
              <a:off x="1480" y="1449"/>
              <a:ext cx="696" cy="0"/>
            </a:xfrm>
            <a:prstGeom prst="line">
              <a:avLst/>
            </a:prstGeom>
            <a:noFill/>
            <a:ln w="57150">
              <a:solidFill>
                <a:srgbClr val="E80000"/>
              </a:solidFill>
              <a:round/>
              <a:headEnd/>
              <a:tailEnd/>
            </a:ln>
            <a:effectLst>
              <a:outerShdw dist="89803"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48219" name="Line 1051"/>
            <p:cNvSpPr>
              <a:spLocks noChangeShapeType="1"/>
            </p:cNvSpPr>
            <p:nvPr/>
          </p:nvSpPr>
          <p:spPr bwMode="auto">
            <a:xfrm flipH="1">
              <a:off x="1160" y="1440"/>
              <a:ext cx="328" cy="2385"/>
            </a:xfrm>
            <a:prstGeom prst="line">
              <a:avLst/>
            </a:prstGeom>
            <a:noFill/>
            <a:ln w="57150">
              <a:solidFill>
                <a:srgbClr val="E80000"/>
              </a:solidFill>
              <a:round/>
              <a:headEnd/>
              <a:tailEnd/>
            </a:ln>
            <a:effectLst>
              <a:outerShdw dist="89803"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sp>
          <p:nvSpPr>
            <p:cNvPr id="648220" name="Line 1052"/>
            <p:cNvSpPr>
              <a:spLocks noChangeShapeType="1"/>
            </p:cNvSpPr>
            <p:nvPr/>
          </p:nvSpPr>
          <p:spPr bwMode="auto">
            <a:xfrm>
              <a:off x="1168" y="3817"/>
              <a:ext cx="696" cy="0"/>
            </a:xfrm>
            <a:prstGeom prst="line">
              <a:avLst/>
            </a:prstGeom>
            <a:noFill/>
            <a:ln w="57150">
              <a:solidFill>
                <a:srgbClr val="E80000"/>
              </a:solidFill>
              <a:round/>
              <a:headEnd/>
              <a:tailEnd/>
            </a:ln>
            <a:effectLst>
              <a:outerShdw dist="89803" dir="2700000" algn="ctr" rotWithShape="0">
                <a:schemeClr val="bg2"/>
              </a:outerShdw>
            </a:effectLst>
          </p:spPr>
          <p:txBody>
            <a:bodyPr wrap="none" anchor="ctr"/>
            <a:lstStyle/>
            <a:p>
              <a:pPr>
                <a:defRPr/>
              </a:pPr>
              <a:endParaRPr lang="en-SG">
                <a:effectLst>
                  <a:outerShdw blurRad="38100" dist="38100" dir="2700000" algn="tl">
                    <a:srgbClr val="000000">
                      <a:alpha val="43137"/>
                    </a:srgbClr>
                  </a:outerShdw>
                </a:effectLst>
                <a:latin typeface="Comic Sans MS" pitchFamily="66" charset="0"/>
                <a:ea typeface="+mn-ea"/>
              </a:endParaRPr>
            </a:p>
          </p:txBody>
        </p:sp>
      </p:grpSp>
      <p:sp>
        <p:nvSpPr>
          <p:cNvPr id="648222" name="Text Box 1054"/>
          <p:cNvSpPr txBox="1">
            <a:spLocks noChangeArrowheads="1"/>
          </p:cNvSpPr>
          <p:nvPr/>
        </p:nvSpPr>
        <p:spPr bwMode="auto">
          <a:xfrm>
            <a:off x="209550" y="6175375"/>
            <a:ext cx="4084638" cy="457200"/>
          </a:xfrm>
          <a:prstGeom prst="rect">
            <a:avLst/>
          </a:prstGeom>
          <a:noFill/>
          <a:ln w="9525">
            <a:noFill/>
            <a:miter lim="800000"/>
            <a:headEnd/>
            <a:tailEnd/>
          </a:ln>
          <a:effectLst>
            <a:outerShdw dist="71842" dir="2700000" algn="ctr" rotWithShape="0">
              <a:schemeClr val="bg2"/>
            </a:outerShdw>
          </a:effectLst>
        </p:spPr>
        <p:txBody>
          <a:bodyPr>
            <a:spAutoFit/>
          </a:bodyPr>
          <a:lstStyle/>
          <a:p>
            <a:pPr>
              <a:spcBef>
                <a:spcPct val="50000"/>
              </a:spcBef>
              <a:defRPr/>
            </a:pPr>
            <a:r>
              <a:rPr lang="en-US" sz="2400" dirty="0">
                <a:solidFill>
                  <a:schemeClr val="folHlink"/>
                </a:solidFill>
                <a:latin typeface="Helvetica" charset="0"/>
                <a:ea typeface="+mn-ea"/>
              </a:rPr>
              <a:t>SEREMONIAL</a:t>
            </a:r>
          </a:p>
        </p:txBody>
      </p:sp>
      <p:grpSp>
        <p:nvGrpSpPr>
          <p:cNvPr id="20508" name="Group 1055"/>
          <p:cNvGrpSpPr>
            <a:grpSpLocks/>
          </p:cNvGrpSpPr>
          <p:nvPr/>
        </p:nvGrpSpPr>
        <p:grpSpPr bwMode="auto">
          <a:xfrm>
            <a:off x="7127875" y="304800"/>
            <a:ext cx="1470025" cy="1638300"/>
            <a:chOff x="4490" y="192"/>
            <a:chExt cx="926" cy="1032"/>
          </a:xfrm>
        </p:grpSpPr>
        <p:sp>
          <p:nvSpPr>
            <p:cNvPr id="648224" name="Rectangle 1056"/>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48225" name="Oval 1057"/>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648226" name="Rectangle 1058"/>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648227" name="Rectangle 1059"/>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648228" name="Oval 1060"/>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648229" name="Rectangle 1061"/>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0534" name="Rectangle 1062"/>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0535" name="Rectangle 1063"/>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0509" name="Text Box 1064"/>
          <p:cNvSpPr txBox="1">
            <a:spLocks noChangeArrowheads="1"/>
          </p:cNvSpPr>
          <p:nvPr/>
        </p:nvSpPr>
        <p:spPr bwMode="auto">
          <a:xfrm>
            <a:off x="3155950" y="2905125"/>
            <a:ext cx="44053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a:p>
            <a:pPr>
              <a:spcBef>
                <a:spcPct val="50000"/>
              </a:spcBef>
            </a:pPr>
            <a:endParaRPr lang="en-US" b="0"/>
          </a:p>
          <a:p>
            <a:pPr>
              <a:spcBef>
                <a:spcPct val="50000"/>
              </a:spcBef>
            </a:pPr>
            <a:endParaRPr lang="en-US" b="0"/>
          </a:p>
        </p:txBody>
      </p:sp>
      <p:sp>
        <p:nvSpPr>
          <p:cNvPr id="648236" name="Rectangle 1068"/>
          <p:cNvSpPr>
            <a:spLocks noChangeArrowheads="1"/>
          </p:cNvSpPr>
          <p:nvPr/>
        </p:nvSpPr>
        <p:spPr bwMode="auto">
          <a:xfrm>
            <a:off x="2495550" y="2374900"/>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37" name="Text Box 1069"/>
          <p:cNvSpPr txBox="1">
            <a:spLocks noChangeArrowheads="1"/>
          </p:cNvSpPr>
          <p:nvPr/>
        </p:nvSpPr>
        <p:spPr bwMode="auto">
          <a:xfrm>
            <a:off x="2692400" y="2419350"/>
            <a:ext cx="5003800" cy="33655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dirty="0" err="1">
                <a:solidFill>
                  <a:schemeClr val="folHlink"/>
                </a:solidFill>
                <a:latin typeface="Helvetica" charset="0"/>
                <a:ea typeface="+mn-ea"/>
              </a:rPr>
              <a:t>Ang</a:t>
            </a:r>
            <a:r>
              <a:rPr lang="en-US" dirty="0">
                <a:solidFill>
                  <a:schemeClr val="folHlink"/>
                </a:solidFill>
                <a:latin typeface="Helvetica" charset="0"/>
                <a:ea typeface="+mn-ea"/>
              </a:rPr>
              <a:t> </a:t>
            </a:r>
            <a:r>
              <a:rPr lang="en-US" dirty="0" err="1">
                <a:solidFill>
                  <a:schemeClr val="folHlink"/>
                </a:solidFill>
                <a:latin typeface="Helvetica" charset="0"/>
                <a:ea typeface="+mn-ea"/>
              </a:rPr>
              <a:t>Kaban</a:t>
            </a:r>
            <a:r>
              <a:rPr lang="en-US" dirty="0">
                <a:solidFill>
                  <a:schemeClr val="folHlink"/>
                </a:solidFill>
                <a:latin typeface="Helvetica" charset="0"/>
                <a:ea typeface="+mn-ea"/>
              </a:rPr>
              <a:t>, Mesa at </a:t>
            </a:r>
            <a:r>
              <a:rPr lang="en-US" dirty="0" err="1">
                <a:solidFill>
                  <a:schemeClr val="folHlink"/>
                </a:solidFill>
                <a:latin typeface="Helvetica" charset="0"/>
                <a:ea typeface="+mn-ea"/>
              </a:rPr>
              <a:t>Kandelero</a:t>
            </a:r>
            <a:endParaRPr lang="en-US" dirty="0">
              <a:solidFill>
                <a:schemeClr val="folHlink"/>
              </a:solidFill>
              <a:latin typeface="Helvetica" charset="0"/>
              <a:ea typeface="+mn-ea"/>
            </a:endParaRPr>
          </a:p>
        </p:txBody>
      </p:sp>
      <p:sp>
        <p:nvSpPr>
          <p:cNvPr id="648238" name="Text Box 1070"/>
          <p:cNvSpPr txBox="1">
            <a:spLocks noChangeArrowheads="1"/>
          </p:cNvSpPr>
          <p:nvPr/>
        </p:nvSpPr>
        <p:spPr bwMode="auto">
          <a:xfrm>
            <a:off x="2800350" y="2800350"/>
            <a:ext cx="4724400" cy="33655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dirty="0">
                <a:solidFill>
                  <a:schemeClr val="folHlink"/>
                </a:solidFill>
                <a:latin typeface="Helvetica" charset="0"/>
                <a:ea typeface="+mn-ea"/>
              </a:rPr>
              <a:t> </a:t>
            </a:r>
            <a:r>
              <a:rPr lang="en-US" dirty="0" err="1">
                <a:solidFill>
                  <a:schemeClr val="folHlink"/>
                </a:solidFill>
                <a:latin typeface="Helvetica" charset="0"/>
                <a:ea typeface="+mn-ea"/>
              </a:rPr>
              <a:t>Ang</a:t>
            </a:r>
            <a:r>
              <a:rPr lang="en-US" dirty="0">
                <a:solidFill>
                  <a:schemeClr val="folHlink"/>
                </a:solidFill>
                <a:latin typeface="Helvetica" charset="0"/>
                <a:ea typeface="+mn-ea"/>
              </a:rPr>
              <a:t> </a:t>
            </a:r>
            <a:r>
              <a:rPr lang="en-US" dirty="0" err="1">
                <a:solidFill>
                  <a:schemeClr val="folHlink"/>
                </a:solidFill>
                <a:latin typeface="Helvetica" charset="0"/>
                <a:ea typeface="+mn-ea"/>
              </a:rPr>
              <a:t>Pagkakagawa</a:t>
            </a:r>
            <a:endParaRPr lang="en-US" dirty="0">
              <a:solidFill>
                <a:schemeClr val="folHlink"/>
              </a:solidFill>
              <a:latin typeface="Helvetica" charset="0"/>
              <a:ea typeface="+mn-ea"/>
            </a:endParaRPr>
          </a:p>
        </p:txBody>
      </p:sp>
      <p:sp>
        <p:nvSpPr>
          <p:cNvPr id="648239" name="Text Box 1071"/>
          <p:cNvSpPr txBox="1">
            <a:spLocks noChangeArrowheads="1"/>
          </p:cNvSpPr>
          <p:nvPr/>
        </p:nvSpPr>
        <p:spPr bwMode="auto">
          <a:xfrm>
            <a:off x="2921000" y="3167063"/>
            <a:ext cx="4749800" cy="33655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dirty="0">
                <a:solidFill>
                  <a:schemeClr val="folHlink"/>
                </a:solidFill>
                <a:latin typeface="Helvetica" charset="0"/>
                <a:ea typeface="+mn-ea"/>
              </a:rPr>
              <a:t> </a:t>
            </a:r>
            <a:r>
              <a:rPr lang="en-US" dirty="0" err="1">
                <a:solidFill>
                  <a:schemeClr val="folHlink"/>
                </a:solidFill>
                <a:latin typeface="Helvetica" charset="0"/>
                <a:ea typeface="+mn-ea"/>
              </a:rPr>
              <a:t>Ang</a:t>
            </a:r>
            <a:r>
              <a:rPr lang="en-US" dirty="0">
                <a:solidFill>
                  <a:schemeClr val="folHlink"/>
                </a:solidFill>
                <a:latin typeface="Helvetica" charset="0"/>
                <a:ea typeface="+mn-ea"/>
              </a:rPr>
              <a:t> </a:t>
            </a:r>
            <a:r>
              <a:rPr lang="en-US" dirty="0" err="1">
                <a:solidFill>
                  <a:schemeClr val="folHlink"/>
                </a:solidFill>
                <a:latin typeface="Helvetica" charset="0"/>
                <a:ea typeface="+mn-ea"/>
              </a:rPr>
              <a:t>Dambanang</a:t>
            </a:r>
            <a:r>
              <a:rPr lang="en-US" dirty="0">
                <a:solidFill>
                  <a:schemeClr val="folHlink"/>
                </a:solidFill>
                <a:latin typeface="Helvetica" charset="0"/>
                <a:ea typeface="+mn-ea"/>
              </a:rPr>
              <a:t> Bronze at </a:t>
            </a:r>
            <a:r>
              <a:rPr lang="en-US" dirty="0" err="1">
                <a:solidFill>
                  <a:schemeClr val="folHlink"/>
                </a:solidFill>
                <a:latin typeface="Helvetica" charset="0"/>
                <a:ea typeface="+mn-ea"/>
              </a:rPr>
              <a:t>ang</a:t>
            </a:r>
            <a:r>
              <a:rPr lang="en-US" dirty="0">
                <a:solidFill>
                  <a:schemeClr val="folHlink"/>
                </a:solidFill>
                <a:latin typeface="Helvetica" charset="0"/>
                <a:ea typeface="+mn-ea"/>
              </a:rPr>
              <a:t> </a:t>
            </a:r>
            <a:r>
              <a:rPr lang="en-US" dirty="0" err="1">
                <a:solidFill>
                  <a:schemeClr val="folHlink"/>
                </a:solidFill>
                <a:latin typeface="Helvetica" charset="0"/>
                <a:ea typeface="+mn-ea"/>
              </a:rPr>
              <a:t>Looban</a:t>
            </a:r>
            <a:endParaRPr lang="en-US" dirty="0">
              <a:solidFill>
                <a:schemeClr val="folHlink"/>
              </a:solidFill>
              <a:latin typeface="Helvetica" charset="0"/>
              <a:ea typeface="+mn-ea"/>
            </a:endParaRPr>
          </a:p>
        </p:txBody>
      </p:sp>
      <p:sp>
        <p:nvSpPr>
          <p:cNvPr id="648240" name="Text Box 1072"/>
          <p:cNvSpPr txBox="1">
            <a:spLocks noChangeArrowheads="1"/>
          </p:cNvSpPr>
          <p:nvPr/>
        </p:nvSpPr>
        <p:spPr bwMode="auto">
          <a:xfrm>
            <a:off x="3132138" y="3576638"/>
            <a:ext cx="3429000" cy="33655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dirty="0">
                <a:solidFill>
                  <a:schemeClr val="folHlink"/>
                </a:solidFill>
                <a:latin typeface="Helvetica" charset="0"/>
                <a:ea typeface="+mn-ea"/>
              </a:rPr>
              <a:t> </a:t>
            </a:r>
            <a:r>
              <a:rPr lang="en-US" dirty="0" err="1">
                <a:solidFill>
                  <a:schemeClr val="folHlink"/>
                </a:solidFill>
                <a:latin typeface="Helvetica" charset="0"/>
                <a:ea typeface="+mn-ea"/>
              </a:rPr>
              <a:t>Ang</a:t>
            </a:r>
            <a:r>
              <a:rPr lang="en-US" dirty="0">
                <a:solidFill>
                  <a:schemeClr val="folHlink"/>
                </a:solidFill>
                <a:latin typeface="Helvetica" charset="0"/>
                <a:ea typeface="+mn-ea"/>
              </a:rPr>
              <a:t> </a:t>
            </a:r>
            <a:r>
              <a:rPr lang="en-US" dirty="0" err="1">
                <a:solidFill>
                  <a:schemeClr val="folHlink"/>
                </a:solidFill>
                <a:latin typeface="Helvetica" charset="0"/>
                <a:ea typeface="+mn-ea"/>
              </a:rPr>
              <a:t>Pagkasaserdote</a:t>
            </a:r>
            <a:endParaRPr lang="en-US" dirty="0">
              <a:solidFill>
                <a:schemeClr val="folHlink"/>
              </a:solidFill>
              <a:latin typeface="Helvetica" charset="0"/>
              <a:ea typeface="+mn-ea"/>
            </a:endParaRPr>
          </a:p>
        </p:txBody>
      </p:sp>
      <p:sp>
        <p:nvSpPr>
          <p:cNvPr id="648241" name="Text Box 1073"/>
          <p:cNvSpPr txBox="1">
            <a:spLocks noChangeArrowheads="1"/>
          </p:cNvSpPr>
          <p:nvPr/>
        </p:nvSpPr>
        <p:spPr bwMode="auto">
          <a:xfrm>
            <a:off x="3303588" y="4003675"/>
            <a:ext cx="4292600" cy="33655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dirty="0">
                <a:solidFill>
                  <a:schemeClr val="folHlink"/>
                </a:solidFill>
                <a:latin typeface="Helvetica" charset="0"/>
                <a:ea typeface="+mn-ea"/>
              </a:rPr>
              <a:t> </a:t>
            </a:r>
            <a:r>
              <a:rPr lang="en-US" dirty="0" err="1">
                <a:solidFill>
                  <a:schemeClr val="folHlink"/>
                </a:solidFill>
                <a:latin typeface="Helvetica" charset="0"/>
                <a:ea typeface="+mn-ea"/>
              </a:rPr>
              <a:t>Pagtatalaga</a:t>
            </a:r>
            <a:r>
              <a:rPr lang="en-US" dirty="0">
                <a:solidFill>
                  <a:schemeClr val="folHlink"/>
                </a:solidFill>
                <a:latin typeface="Helvetica" charset="0"/>
                <a:ea typeface="+mn-ea"/>
              </a:rPr>
              <a:t> </a:t>
            </a:r>
            <a:r>
              <a:rPr lang="en-US" dirty="0" err="1">
                <a:solidFill>
                  <a:schemeClr val="folHlink"/>
                </a:solidFill>
                <a:latin typeface="Helvetica" charset="0"/>
                <a:ea typeface="+mn-ea"/>
              </a:rPr>
              <a:t>ng</a:t>
            </a:r>
            <a:r>
              <a:rPr lang="en-US" dirty="0">
                <a:solidFill>
                  <a:schemeClr val="folHlink"/>
                </a:solidFill>
                <a:latin typeface="Helvetica" charset="0"/>
                <a:ea typeface="+mn-ea"/>
              </a:rPr>
              <a:t> </a:t>
            </a:r>
            <a:r>
              <a:rPr lang="en-US" dirty="0" err="1">
                <a:solidFill>
                  <a:schemeClr val="folHlink"/>
                </a:solidFill>
                <a:latin typeface="Helvetica" charset="0"/>
                <a:ea typeface="+mn-ea"/>
              </a:rPr>
              <a:t>Pagkasaserdote</a:t>
            </a:r>
            <a:endParaRPr lang="en-US" dirty="0">
              <a:solidFill>
                <a:schemeClr val="folHlink"/>
              </a:solidFill>
              <a:latin typeface="Helvetica" charset="0"/>
              <a:ea typeface="+mn-ea"/>
            </a:endParaRPr>
          </a:p>
        </p:txBody>
      </p:sp>
      <p:sp>
        <p:nvSpPr>
          <p:cNvPr id="648242" name="Text Box 1074"/>
          <p:cNvSpPr txBox="1">
            <a:spLocks noChangeArrowheads="1"/>
          </p:cNvSpPr>
          <p:nvPr/>
        </p:nvSpPr>
        <p:spPr bwMode="auto">
          <a:xfrm>
            <a:off x="3533775" y="4410075"/>
            <a:ext cx="5257800" cy="33655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dirty="0" err="1">
                <a:solidFill>
                  <a:schemeClr val="folHlink"/>
                </a:solidFill>
                <a:latin typeface="Helvetica" charset="0"/>
                <a:ea typeface="+mn-ea"/>
              </a:rPr>
              <a:t>Ang</a:t>
            </a:r>
            <a:r>
              <a:rPr lang="en-US" dirty="0">
                <a:solidFill>
                  <a:schemeClr val="folHlink"/>
                </a:solidFill>
                <a:latin typeface="Helvetica" charset="0"/>
                <a:ea typeface="+mn-ea"/>
              </a:rPr>
              <a:t> </a:t>
            </a:r>
            <a:r>
              <a:rPr lang="en-US" dirty="0" err="1">
                <a:solidFill>
                  <a:schemeClr val="folHlink"/>
                </a:solidFill>
                <a:latin typeface="Helvetica" charset="0"/>
                <a:ea typeface="+mn-ea"/>
              </a:rPr>
              <a:t>Dambana</a:t>
            </a:r>
            <a:r>
              <a:rPr lang="en-US" dirty="0">
                <a:solidFill>
                  <a:schemeClr val="folHlink"/>
                </a:solidFill>
                <a:latin typeface="Helvetica" charset="0"/>
                <a:ea typeface="+mn-ea"/>
              </a:rPr>
              <a:t> </a:t>
            </a:r>
            <a:r>
              <a:rPr lang="en-US" dirty="0" err="1">
                <a:solidFill>
                  <a:schemeClr val="folHlink"/>
                </a:solidFill>
                <a:latin typeface="Helvetica" charset="0"/>
                <a:ea typeface="+mn-ea"/>
              </a:rPr>
              <a:t>ng</a:t>
            </a:r>
            <a:r>
              <a:rPr lang="en-US" dirty="0">
                <a:solidFill>
                  <a:schemeClr val="folHlink"/>
                </a:solidFill>
                <a:latin typeface="Helvetica" charset="0"/>
                <a:ea typeface="+mn-ea"/>
              </a:rPr>
              <a:t> </a:t>
            </a:r>
            <a:r>
              <a:rPr lang="en-US" dirty="0" err="1">
                <a:solidFill>
                  <a:schemeClr val="folHlink"/>
                </a:solidFill>
                <a:latin typeface="Helvetica" charset="0"/>
                <a:ea typeface="+mn-ea"/>
              </a:rPr>
              <a:t>Insenso</a:t>
            </a:r>
            <a:r>
              <a:rPr lang="en-US" dirty="0">
                <a:solidFill>
                  <a:schemeClr val="folHlink"/>
                </a:solidFill>
                <a:latin typeface="Helvetica" charset="0"/>
                <a:ea typeface="+mn-ea"/>
              </a:rPr>
              <a:t> at </a:t>
            </a:r>
            <a:r>
              <a:rPr lang="en-US" dirty="0" err="1">
                <a:solidFill>
                  <a:schemeClr val="folHlink"/>
                </a:solidFill>
                <a:latin typeface="Helvetica" charset="0"/>
                <a:ea typeface="+mn-ea"/>
              </a:rPr>
              <a:t>ang</a:t>
            </a:r>
            <a:r>
              <a:rPr lang="en-US" dirty="0">
                <a:solidFill>
                  <a:schemeClr val="folHlink"/>
                </a:solidFill>
                <a:latin typeface="Helvetica" charset="0"/>
                <a:ea typeface="+mn-ea"/>
              </a:rPr>
              <a:t> </a:t>
            </a:r>
            <a:r>
              <a:rPr lang="en-US" dirty="0" err="1">
                <a:solidFill>
                  <a:schemeClr val="folHlink"/>
                </a:solidFill>
                <a:latin typeface="Helvetica" charset="0"/>
                <a:ea typeface="+mn-ea"/>
              </a:rPr>
              <a:t>mga</a:t>
            </a:r>
            <a:r>
              <a:rPr lang="en-US" dirty="0">
                <a:solidFill>
                  <a:schemeClr val="folHlink"/>
                </a:solidFill>
                <a:latin typeface="Helvetica" charset="0"/>
                <a:ea typeface="+mn-ea"/>
              </a:rPr>
              <a:t> </a:t>
            </a:r>
            <a:r>
              <a:rPr lang="en-US" dirty="0" err="1">
                <a:solidFill>
                  <a:schemeClr val="folHlink"/>
                </a:solidFill>
                <a:latin typeface="Helvetica" charset="0"/>
                <a:ea typeface="+mn-ea"/>
              </a:rPr>
              <a:t>Mananamba</a:t>
            </a:r>
            <a:endParaRPr lang="en-US" dirty="0">
              <a:solidFill>
                <a:schemeClr val="folHlink"/>
              </a:solidFill>
              <a:latin typeface="Helvetica" charset="0"/>
              <a:ea typeface="+mn-ea"/>
            </a:endParaRPr>
          </a:p>
        </p:txBody>
      </p:sp>
      <p:sp>
        <p:nvSpPr>
          <p:cNvPr id="648243" name="Text Box 1075"/>
          <p:cNvSpPr txBox="1">
            <a:spLocks noChangeArrowheads="1"/>
          </p:cNvSpPr>
          <p:nvPr/>
        </p:nvSpPr>
        <p:spPr bwMode="auto">
          <a:xfrm>
            <a:off x="3686175" y="4873625"/>
            <a:ext cx="5257800" cy="336550"/>
          </a:xfrm>
          <a:prstGeom prst="rect">
            <a:avLst/>
          </a:prstGeom>
          <a:noFill/>
          <a:ln w="9525">
            <a:noFill/>
            <a:miter lim="800000"/>
            <a:headEnd/>
            <a:tailEnd/>
          </a:ln>
          <a:effectLst>
            <a:outerShdw dist="89803" dir="2700000" algn="ctr" rotWithShape="0">
              <a:schemeClr val="bg2"/>
            </a:outerShdw>
          </a:effectLst>
        </p:spPr>
        <p:txBody>
          <a:bodyPr>
            <a:spAutoFit/>
          </a:bodyPr>
          <a:lstStyle/>
          <a:p>
            <a:pPr>
              <a:spcBef>
                <a:spcPct val="50000"/>
              </a:spcBef>
              <a:defRPr/>
            </a:pPr>
            <a:r>
              <a:rPr lang="en-US" dirty="0" err="1">
                <a:solidFill>
                  <a:schemeClr val="folHlink"/>
                </a:solidFill>
                <a:latin typeface="Helvetica" charset="0"/>
                <a:ea typeface="+mn-ea"/>
              </a:rPr>
              <a:t>Ang</a:t>
            </a:r>
            <a:r>
              <a:rPr lang="en-US" dirty="0">
                <a:solidFill>
                  <a:schemeClr val="folHlink"/>
                </a:solidFill>
                <a:latin typeface="Helvetica" charset="0"/>
                <a:ea typeface="+mn-ea"/>
              </a:rPr>
              <a:t> </a:t>
            </a:r>
            <a:r>
              <a:rPr lang="en-US" dirty="0" err="1">
                <a:solidFill>
                  <a:schemeClr val="folHlink"/>
                </a:solidFill>
                <a:latin typeface="Helvetica" charset="0"/>
                <a:ea typeface="+mn-ea"/>
              </a:rPr>
              <a:t>mga</a:t>
            </a:r>
            <a:r>
              <a:rPr lang="en-US" dirty="0">
                <a:solidFill>
                  <a:schemeClr val="folHlink"/>
                </a:solidFill>
                <a:latin typeface="Helvetica" charset="0"/>
                <a:ea typeface="+mn-ea"/>
              </a:rPr>
              <a:t> </a:t>
            </a:r>
            <a:r>
              <a:rPr lang="en-US" dirty="0" err="1">
                <a:solidFill>
                  <a:schemeClr val="folHlink"/>
                </a:solidFill>
                <a:latin typeface="Helvetica" charset="0"/>
                <a:ea typeface="+mn-ea"/>
              </a:rPr>
              <a:t>Manggagawa</a:t>
            </a:r>
            <a:r>
              <a:rPr lang="en-US" dirty="0">
                <a:solidFill>
                  <a:schemeClr val="folHlink"/>
                </a:solidFill>
                <a:latin typeface="Helvetica" charset="0"/>
                <a:ea typeface="+mn-ea"/>
              </a:rPr>
              <a:t> at </a:t>
            </a:r>
            <a:r>
              <a:rPr lang="en-US" dirty="0" err="1">
                <a:solidFill>
                  <a:schemeClr val="folHlink"/>
                </a:solidFill>
                <a:latin typeface="Helvetica" charset="0"/>
                <a:ea typeface="+mn-ea"/>
              </a:rPr>
              <a:t>ang</a:t>
            </a:r>
            <a:r>
              <a:rPr lang="en-US" dirty="0">
                <a:solidFill>
                  <a:schemeClr val="folHlink"/>
                </a:solidFill>
                <a:latin typeface="Helvetica" charset="0"/>
                <a:ea typeface="+mn-ea"/>
              </a:rPr>
              <a:t> Sabbath...</a:t>
            </a:r>
          </a:p>
        </p:txBody>
      </p:sp>
      <p:sp>
        <p:nvSpPr>
          <p:cNvPr id="20518" name="Text Box 1076"/>
          <p:cNvSpPr txBox="1">
            <a:spLocks noChangeArrowheads="1"/>
          </p:cNvSpPr>
          <p:nvPr/>
        </p:nvSpPr>
        <p:spPr bwMode="auto">
          <a:xfrm>
            <a:off x="8764588"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48245" name="Oval 1077"/>
          <p:cNvSpPr>
            <a:spLocks noChangeArrowheads="1"/>
          </p:cNvSpPr>
          <p:nvPr/>
        </p:nvSpPr>
        <p:spPr bwMode="auto">
          <a:xfrm>
            <a:off x="6367463" y="5392738"/>
            <a:ext cx="2614612" cy="779462"/>
          </a:xfrm>
          <a:prstGeom prst="ellipse">
            <a:avLst/>
          </a:prstGeom>
          <a:noFill/>
          <a:ln w="57150">
            <a:solidFill>
              <a:schemeClr val="tx1"/>
            </a:solidFill>
            <a:round/>
            <a:headEnd/>
            <a:tailEnd/>
          </a:ln>
          <a:effectLst>
            <a:outerShdw dist="71842" dir="2700000"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0520" name="Text Box 1078"/>
          <p:cNvSpPr txBox="1">
            <a:spLocks noChangeArrowheads="1"/>
          </p:cNvSpPr>
          <p:nvPr/>
        </p:nvSpPr>
        <p:spPr bwMode="auto">
          <a:xfrm>
            <a:off x="422275" y="6613525"/>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8247" name="Rectangle 107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48248" name="Rectangle 10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08</a:t>
            </a:r>
          </a:p>
        </p:txBody>
      </p:sp>
      <p:sp>
        <p:nvSpPr>
          <p:cNvPr id="20523" name="Text Box 1081"/>
          <p:cNvSpPr txBox="1">
            <a:spLocks noChangeArrowheads="1"/>
          </p:cNvSpPr>
          <p:nvPr/>
        </p:nvSpPr>
        <p:spPr bwMode="auto">
          <a:xfrm>
            <a:off x="8521700" y="6459538"/>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11</a:t>
            </a:r>
          </a:p>
        </p:txBody>
      </p:sp>
      <p:sp>
        <p:nvSpPr>
          <p:cNvPr id="60" name="Rectangle 32"/>
          <p:cNvSpPr>
            <a:spLocks noChangeArrowheads="1"/>
          </p:cNvSpPr>
          <p:nvPr/>
        </p:nvSpPr>
        <p:spPr bwMode="auto">
          <a:xfrm>
            <a:off x="3105150" y="1008063"/>
            <a:ext cx="2970213" cy="7588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pPr algn="ctr"/>
            <a:r>
              <a:rPr lang="en-US" sz="1900">
                <a:solidFill>
                  <a:srgbClr val="000099"/>
                </a:solidFill>
                <a:latin typeface="Helvetica" charset="0"/>
              </a:rPr>
              <a:t>EXODO KABANATA 20: </a:t>
            </a:r>
          </a:p>
          <a:p>
            <a:pPr algn="ctr"/>
            <a:r>
              <a:rPr lang="en-US" sz="2500">
                <a:solidFill>
                  <a:srgbClr val="000099"/>
                </a:solidFill>
                <a:latin typeface="Helvetica" charset="0"/>
              </a:rPr>
              <a:t>ANG DEKALOGO</a:t>
            </a:r>
            <a:endParaRPr lang="en-US" sz="1900">
              <a:solidFill>
                <a:srgbClr val="000099"/>
              </a:solidFill>
              <a:latin typeface="Helvetica" charset="0"/>
            </a:endParaRPr>
          </a:p>
        </p:txBody>
      </p:sp>
      <p:sp>
        <p:nvSpPr>
          <p:cNvPr id="62" name="Text Box 64"/>
          <p:cNvSpPr txBox="1">
            <a:spLocks noChangeArrowheads="1"/>
          </p:cNvSpPr>
          <p:nvPr/>
        </p:nvSpPr>
        <p:spPr bwMode="auto">
          <a:xfrm>
            <a:off x="2082800" y="1778000"/>
            <a:ext cx="5029200" cy="519113"/>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ja-JP" altLang="en-US" sz="2800">
                <a:solidFill>
                  <a:srgbClr val="000099"/>
                </a:solidFill>
                <a:latin typeface="Times New Roman" charset="0"/>
              </a:rPr>
              <a:t>“</a:t>
            </a:r>
            <a:r>
              <a:rPr lang="en-US" sz="2800">
                <a:solidFill>
                  <a:srgbClr val="000099"/>
                </a:solidFill>
                <a:latin typeface="Times New Roman" charset="0"/>
              </a:rPr>
              <a:t>Ang Sampung Utos</a:t>
            </a:r>
            <a:r>
              <a:rPr lang="ja-JP" altLang="en-US" sz="2800">
                <a:solidFill>
                  <a:srgbClr val="000099"/>
                </a:solidFill>
                <a:latin typeface="Times New Roman" charset="0"/>
              </a:rPr>
              <a:t>”</a:t>
            </a:r>
            <a:endParaRPr lang="en-US" sz="2800">
              <a:solidFill>
                <a:srgbClr val="000099"/>
              </a:solidFill>
              <a:latin typeface="Times New Roman" charset="0"/>
            </a:endParaRPr>
          </a:p>
        </p:txBody>
      </p:sp>
      <p:pic>
        <p:nvPicPr>
          <p:cNvPr id="648250" name="Picture 1082" descr="The Tabernacle at Timna, bb n032300 sr"/>
          <p:cNvPicPr preferRelativeResize="0">
            <a:picLocks noChangeAspect="1" noChangeArrowheads="1"/>
          </p:cNvPicPr>
          <p:nvPr>
            <p:custDataLst>
              <p:tags r:id="rId1"/>
            </p:custDataLst>
          </p:nvPr>
        </p:nvPicPr>
        <p:blipFill>
          <a:blip r:embed="rId3"/>
          <a:srcRect l="5986" t="10133" r="9976" b="13300"/>
          <a:stretch>
            <a:fillRect/>
          </a:stretch>
        </p:blipFill>
        <p:spPr bwMode="auto">
          <a:xfrm>
            <a:off x="442913" y="174625"/>
            <a:ext cx="2808287" cy="1919288"/>
          </a:xfrm>
          <a:prstGeom prst="rect">
            <a:avLst/>
          </a:prstGeom>
          <a:noFill/>
          <a:ln w="76200">
            <a:solidFill>
              <a:srgbClr val="EF1F1D"/>
            </a:solidFill>
            <a:miter lim="800000"/>
            <a:headEnd/>
            <a:tailEnd/>
          </a:ln>
          <a:effectLst>
            <a:outerShdw dist="89803" dir="2700000" algn="ctr" rotWithShape="0">
              <a:schemeClr val="bg2"/>
            </a:outerShdw>
          </a:effectLst>
        </p:spPr>
      </p:pic>
      <p:sp>
        <p:nvSpPr>
          <p:cNvPr id="59" name="Rectangle 31"/>
          <p:cNvSpPr>
            <a:spLocks noChangeArrowheads="1"/>
          </p:cNvSpPr>
          <p:nvPr/>
        </p:nvSpPr>
        <p:spPr bwMode="auto">
          <a:xfrm>
            <a:off x="1660525" y="393700"/>
            <a:ext cx="5795963" cy="515938"/>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ja-JP" altLang="en-US" sz="2800">
                <a:solidFill>
                  <a:schemeClr val="folHlink"/>
                </a:solidFill>
                <a:latin typeface="Helvetica" charset="0"/>
              </a:rPr>
              <a:t>“</a:t>
            </a:r>
            <a:r>
              <a:rPr lang="en-US" sz="2800">
                <a:solidFill>
                  <a:schemeClr val="folHlink"/>
                </a:solidFill>
                <a:latin typeface="Helvetica" charset="0"/>
              </a:rPr>
              <a:t>ANG TIPAN NI MOISES</a:t>
            </a:r>
            <a:r>
              <a:rPr lang="ja-JP" altLang="en-US" sz="2800">
                <a:solidFill>
                  <a:schemeClr val="folHlink"/>
                </a:solidFill>
                <a:latin typeface="Helvetica" charset="0"/>
              </a:rPr>
              <a:t>”</a:t>
            </a:r>
            <a:endParaRPr lang="en-US" sz="2800">
              <a:solidFill>
                <a:schemeClr val="folHlink"/>
              </a:solidFill>
              <a:latin typeface="Helvetica"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48215"/>
                                        </p:tgtEl>
                                        <p:attrNameLst>
                                          <p:attrName>style.visibility</p:attrName>
                                        </p:attrNameLst>
                                      </p:cBhvr>
                                      <p:to>
                                        <p:strVal val="visible"/>
                                      </p:to>
                                    </p:set>
                                    <p:anim calcmode="lin" valueType="num">
                                      <p:cBhvr>
                                        <p:cTn id="7" dur="500" fill="hold"/>
                                        <p:tgtEl>
                                          <p:spTgt spid="648215"/>
                                        </p:tgtEl>
                                        <p:attrNameLst>
                                          <p:attrName>ppt_w</p:attrName>
                                        </p:attrNameLst>
                                      </p:cBhvr>
                                      <p:tavLst>
                                        <p:tav tm="0">
                                          <p:val>
                                            <p:fltVal val="0"/>
                                          </p:val>
                                        </p:tav>
                                        <p:tav tm="100000">
                                          <p:val>
                                            <p:strVal val="#ppt_w"/>
                                          </p:val>
                                        </p:tav>
                                      </p:tavLst>
                                    </p:anim>
                                    <p:anim calcmode="lin" valueType="num">
                                      <p:cBhvr>
                                        <p:cTn id="8" dur="500" fill="hold"/>
                                        <p:tgtEl>
                                          <p:spTgt spid="648215"/>
                                        </p:tgtEl>
                                        <p:attrNameLst>
                                          <p:attrName>ppt_h</p:attrName>
                                        </p:attrNameLst>
                                      </p:cBhvr>
                                      <p:tavLst>
                                        <p:tav tm="0">
                                          <p:val>
                                            <p:fltVal val="0"/>
                                          </p:val>
                                        </p:tav>
                                        <p:tav tm="100000">
                                          <p:val>
                                            <p:strVal val="#ppt_h"/>
                                          </p:val>
                                        </p:tav>
                                      </p:tavLst>
                                    </p:anim>
                                    <p:anim calcmode="lin" valueType="num">
                                      <p:cBhvr>
                                        <p:cTn id="9" dur="500" fill="hold"/>
                                        <p:tgtEl>
                                          <p:spTgt spid="648215"/>
                                        </p:tgtEl>
                                        <p:attrNameLst>
                                          <p:attrName>ppt_x</p:attrName>
                                        </p:attrNameLst>
                                      </p:cBhvr>
                                      <p:tavLst>
                                        <p:tav tm="0">
                                          <p:val>
                                            <p:fltVal val="0.5"/>
                                          </p:val>
                                        </p:tav>
                                        <p:tav tm="100000">
                                          <p:val>
                                            <p:strVal val="#ppt_x"/>
                                          </p:val>
                                        </p:tav>
                                      </p:tavLst>
                                    </p:anim>
                                    <p:anim calcmode="lin" valueType="num">
                                      <p:cBhvr>
                                        <p:cTn id="10" dur="500" fill="hold"/>
                                        <p:tgtEl>
                                          <p:spTgt spid="64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48222"/>
                                        </p:tgtEl>
                                        <p:attrNameLst>
                                          <p:attrName>style.visibility</p:attrName>
                                        </p:attrNameLst>
                                      </p:cBhvr>
                                      <p:to>
                                        <p:strVal val="visible"/>
                                      </p:to>
                                    </p:set>
                                    <p:anim calcmode="lin" valueType="num">
                                      <p:cBhvr>
                                        <p:cTn id="14" dur="500" fill="hold"/>
                                        <p:tgtEl>
                                          <p:spTgt spid="648222"/>
                                        </p:tgtEl>
                                        <p:attrNameLst>
                                          <p:attrName>ppt_w</p:attrName>
                                        </p:attrNameLst>
                                      </p:cBhvr>
                                      <p:tavLst>
                                        <p:tav tm="0">
                                          <p:val>
                                            <p:strVal val="(6*min(max(#ppt_w*#ppt_h,.3),1)-7.4)/-.7*#ppt_w"/>
                                          </p:val>
                                        </p:tav>
                                        <p:tav tm="100000">
                                          <p:val>
                                            <p:strVal val="#ppt_w"/>
                                          </p:val>
                                        </p:tav>
                                      </p:tavLst>
                                    </p:anim>
                                    <p:anim calcmode="lin" valueType="num">
                                      <p:cBhvr>
                                        <p:cTn id="15" dur="500" fill="hold"/>
                                        <p:tgtEl>
                                          <p:spTgt spid="648222"/>
                                        </p:tgtEl>
                                        <p:attrNameLst>
                                          <p:attrName>ppt_h</p:attrName>
                                        </p:attrNameLst>
                                      </p:cBhvr>
                                      <p:tavLst>
                                        <p:tav tm="0">
                                          <p:val>
                                            <p:strVal val="(6*min(max(#ppt_w*#ppt_h,.3),1)-7.4)/-.7*#ppt_h"/>
                                          </p:val>
                                        </p:tav>
                                        <p:tav tm="100000">
                                          <p:val>
                                            <p:strVal val="#ppt_h"/>
                                          </p:val>
                                        </p:tav>
                                      </p:tavLst>
                                    </p:anim>
                                    <p:anim calcmode="lin" valueType="num">
                                      <p:cBhvr>
                                        <p:cTn id="16" dur="500" fill="hold"/>
                                        <p:tgtEl>
                                          <p:spTgt spid="648222"/>
                                        </p:tgtEl>
                                        <p:attrNameLst>
                                          <p:attrName>ppt_x</p:attrName>
                                        </p:attrNameLst>
                                      </p:cBhvr>
                                      <p:tavLst>
                                        <p:tav tm="0">
                                          <p:val>
                                            <p:fltVal val="0.5"/>
                                          </p:val>
                                        </p:tav>
                                        <p:tav tm="100000">
                                          <p:val>
                                            <p:strVal val="#ppt_x"/>
                                          </p:val>
                                        </p:tav>
                                      </p:tavLst>
                                    </p:anim>
                                    <p:anim calcmode="lin" valueType="num">
                                      <p:cBhvr>
                                        <p:cTn id="17" dur="500" fill="hold"/>
                                        <p:tgtEl>
                                          <p:spTgt spid="648222"/>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648205"/>
                                        </p:tgtEl>
                                        <p:attrNameLst>
                                          <p:attrName>style.visibility</p:attrName>
                                        </p:attrNameLst>
                                      </p:cBhvr>
                                      <p:to>
                                        <p:strVal val="visible"/>
                                      </p:to>
                                    </p:set>
                                    <p:anim calcmode="lin" valueType="num">
                                      <p:cBhvr>
                                        <p:cTn id="22" dur="500" fill="hold"/>
                                        <p:tgtEl>
                                          <p:spTgt spid="648205"/>
                                        </p:tgtEl>
                                        <p:attrNameLst>
                                          <p:attrName>ppt_w</p:attrName>
                                        </p:attrNameLst>
                                      </p:cBhvr>
                                      <p:tavLst>
                                        <p:tav tm="0">
                                          <p:val>
                                            <p:fltVal val="0"/>
                                          </p:val>
                                        </p:tav>
                                        <p:tav tm="100000">
                                          <p:val>
                                            <p:strVal val="#ppt_w"/>
                                          </p:val>
                                        </p:tav>
                                      </p:tavLst>
                                    </p:anim>
                                    <p:anim calcmode="lin" valueType="num">
                                      <p:cBhvr>
                                        <p:cTn id="23" dur="500" fill="hold"/>
                                        <p:tgtEl>
                                          <p:spTgt spid="648205"/>
                                        </p:tgtEl>
                                        <p:attrNameLst>
                                          <p:attrName>ppt_h</p:attrName>
                                        </p:attrNameLst>
                                      </p:cBhvr>
                                      <p:tavLst>
                                        <p:tav tm="0">
                                          <p:val>
                                            <p:fltVal val="0"/>
                                          </p:val>
                                        </p:tav>
                                        <p:tav tm="100000">
                                          <p:val>
                                            <p:strVal val="#ppt_h"/>
                                          </p:val>
                                        </p:tav>
                                      </p:tavLst>
                                    </p:anim>
                                    <p:anim calcmode="lin" valueType="num">
                                      <p:cBhvr>
                                        <p:cTn id="24" dur="500" fill="hold"/>
                                        <p:tgtEl>
                                          <p:spTgt spid="648205"/>
                                        </p:tgtEl>
                                        <p:attrNameLst>
                                          <p:attrName>ppt_x</p:attrName>
                                        </p:attrNameLst>
                                      </p:cBhvr>
                                      <p:tavLst>
                                        <p:tav tm="0">
                                          <p:val>
                                            <p:fltVal val="0.5"/>
                                          </p:val>
                                        </p:tav>
                                        <p:tav tm="100000">
                                          <p:val>
                                            <p:strVal val="#ppt_x"/>
                                          </p:val>
                                        </p:tav>
                                      </p:tavLst>
                                    </p:anim>
                                    <p:anim calcmode="lin" valueType="num">
                                      <p:cBhvr>
                                        <p:cTn id="25" dur="500" fill="hold"/>
                                        <p:tgtEl>
                                          <p:spTgt spid="6482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648245"/>
                                        </p:tgtEl>
                                        <p:attrNameLst>
                                          <p:attrName>style.visibility</p:attrName>
                                        </p:attrNameLst>
                                      </p:cBhvr>
                                      <p:to>
                                        <p:strVal val="visible"/>
                                      </p:to>
                                    </p:set>
                                    <p:anim calcmode="lin" valueType="num">
                                      <p:cBhvr>
                                        <p:cTn id="29" dur="500" fill="hold"/>
                                        <p:tgtEl>
                                          <p:spTgt spid="648245"/>
                                        </p:tgtEl>
                                        <p:attrNameLst>
                                          <p:attrName>ppt_w</p:attrName>
                                        </p:attrNameLst>
                                      </p:cBhvr>
                                      <p:tavLst>
                                        <p:tav tm="0">
                                          <p:val>
                                            <p:fltVal val="0"/>
                                          </p:val>
                                        </p:tav>
                                        <p:tav tm="100000">
                                          <p:val>
                                            <p:strVal val="#ppt_w"/>
                                          </p:val>
                                        </p:tav>
                                      </p:tavLst>
                                    </p:anim>
                                    <p:anim calcmode="lin" valueType="num">
                                      <p:cBhvr>
                                        <p:cTn id="30" dur="500" fill="hold"/>
                                        <p:tgtEl>
                                          <p:spTgt spid="648245"/>
                                        </p:tgtEl>
                                        <p:attrNameLst>
                                          <p:attrName>ppt_h</p:attrName>
                                        </p:attrNameLst>
                                      </p:cBhvr>
                                      <p:tavLst>
                                        <p:tav tm="0">
                                          <p:val>
                                            <p:fltVal val="0"/>
                                          </p:val>
                                        </p:tav>
                                        <p:tav tm="100000">
                                          <p:val>
                                            <p:strVal val="#ppt_h"/>
                                          </p:val>
                                        </p:tav>
                                      </p:tavLst>
                                    </p:anim>
                                    <p:anim calcmode="lin" valueType="num">
                                      <p:cBhvr>
                                        <p:cTn id="31" dur="500" fill="hold"/>
                                        <p:tgtEl>
                                          <p:spTgt spid="648245"/>
                                        </p:tgtEl>
                                        <p:attrNameLst>
                                          <p:attrName>ppt_x</p:attrName>
                                        </p:attrNameLst>
                                      </p:cBhvr>
                                      <p:tavLst>
                                        <p:tav tm="0">
                                          <p:val>
                                            <p:fltVal val="0.5"/>
                                          </p:val>
                                        </p:tav>
                                        <p:tav tm="100000">
                                          <p:val>
                                            <p:strVal val="#ppt_x"/>
                                          </p:val>
                                        </p:tav>
                                      </p:tavLst>
                                    </p:anim>
                                    <p:anim calcmode="lin" valueType="num">
                                      <p:cBhvr>
                                        <p:cTn id="32" dur="500" fill="hold"/>
                                        <p:tgtEl>
                                          <p:spTgt spid="64824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fade">
                                      <p:cBhvr>
                                        <p:cTn id="36" dur="10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1" nodeType="clickEffect">
                                  <p:stCondLst>
                                    <p:cond delay="0"/>
                                  </p:stCondLst>
                                  <p:childTnLst>
                                    <p:animEffect transition="out" filter="fade">
                                      <p:cBhvr>
                                        <p:cTn id="40" dur="1000"/>
                                        <p:tgtEl>
                                          <p:spTgt spid="648245"/>
                                        </p:tgtEl>
                                      </p:cBhvr>
                                    </p:animEffect>
                                    <p:set>
                                      <p:cBhvr>
                                        <p:cTn id="41" dur="1" fill="hold">
                                          <p:stCondLst>
                                            <p:cond delay="999"/>
                                          </p:stCondLst>
                                        </p:cTn>
                                        <p:tgtEl>
                                          <p:spTgt spid="648245"/>
                                        </p:tgtEl>
                                        <p:attrNameLst>
                                          <p:attrName>style.visibility</p:attrName>
                                        </p:attrNameLst>
                                      </p:cBhvr>
                                      <p:to>
                                        <p:strVal val="hidden"/>
                                      </p:to>
                                    </p:set>
                                  </p:childTnLst>
                                </p:cTn>
                              </p:par>
                            </p:childTnLst>
                          </p:cTn>
                        </p:par>
                        <p:par>
                          <p:cTn id="42" fill="hold" nodeType="afterGroup">
                            <p:stCondLst>
                              <p:cond delay="1000"/>
                            </p:stCondLst>
                            <p:childTnLst>
                              <p:par>
                                <p:cTn id="43" presetID="22" presetClass="entr" presetSubtype="4"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par>
                          <p:cTn id="46" fill="hold" nodeType="afterGroup">
                            <p:stCondLst>
                              <p:cond delay="1500"/>
                            </p:stCondLst>
                            <p:childTnLst>
                              <p:par>
                                <p:cTn id="47" presetID="23" presetClass="entr" presetSubtype="528" fill="hold" grpId="0" nodeType="afterEffect">
                                  <p:stCondLst>
                                    <p:cond delay="100"/>
                                  </p:stCondLst>
                                  <p:childTnLst>
                                    <p:set>
                                      <p:cBhvr>
                                        <p:cTn id="48" dur="1" fill="hold">
                                          <p:stCondLst>
                                            <p:cond delay="0"/>
                                          </p:stCondLst>
                                        </p:cTn>
                                        <p:tgtEl>
                                          <p:spTgt spid="648221"/>
                                        </p:tgtEl>
                                        <p:attrNameLst>
                                          <p:attrName>style.visibility</p:attrName>
                                        </p:attrNameLst>
                                      </p:cBhvr>
                                      <p:to>
                                        <p:strVal val="visible"/>
                                      </p:to>
                                    </p:set>
                                    <p:anim calcmode="lin" valueType="num">
                                      <p:cBhvr>
                                        <p:cTn id="49" dur="500" fill="hold"/>
                                        <p:tgtEl>
                                          <p:spTgt spid="648221"/>
                                        </p:tgtEl>
                                        <p:attrNameLst>
                                          <p:attrName>ppt_w</p:attrName>
                                        </p:attrNameLst>
                                      </p:cBhvr>
                                      <p:tavLst>
                                        <p:tav tm="0">
                                          <p:val>
                                            <p:fltVal val="0"/>
                                          </p:val>
                                        </p:tav>
                                        <p:tav tm="100000">
                                          <p:val>
                                            <p:strVal val="#ppt_w"/>
                                          </p:val>
                                        </p:tav>
                                      </p:tavLst>
                                    </p:anim>
                                    <p:anim calcmode="lin" valueType="num">
                                      <p:cBhvr>
                                        <p:cTn id="50" dur="500" fill="hold"/>
                                        <p:tgtEl>
                                          <p:spTgt spid="648221"/>
                                        </p:tgtEl>
                                        <p:attrNameLst>
                                          <p:attrName>ppt_h</p:attrName>
                                        </p:attrNameLst>
                                      </p:cBhvr>
                                      <p:tavLst>
                                        <p:tav tm="0">
                                          <p:val>
                                            <p:fltVal val="0"/>
                                          </p:val>
                                        </p:tav>
                                        <p:tav tm="100000">
                                          <p:val>
                                            <p:strVal val="#ppt_h"/>
                                          </p:val>
                                        </p:tav>
                                      </p:tavLst>
                                    </p:anim>
                                    <p:anim calcmode="lin" valueType="num">
                                      <p:cBhvr>
                                        <p:cTn id="51" dur="500" fill="hold"/>
                                        <p:tgtEl>
                                          <p:spTgt spid="648221"/>
                                        </p:tgtEl>
                                        <p:attrNameLst>
                                          <p:attrName>ppt_x</p:attrName>
                                        </p:attrNameLst>
                                      </p:cBhvr>
                                      <p:tavLst>
                                        <p:tav tm="0">
                                          <p:val>
                                            <p:fltVal val="0.5"/>
                                          </p:val>
                                        </p:tav>
                                        <p:tav tm="100000">
                                          <p:val>
                                            <p:strVal val="#ppt_x"/>
                                          </p:val>
                                        </p:tav>
                                      </p:tavLst>
                                    </p:anim>
                                    <p:anim calcmode="lin" valueType="num">
                                      <p:cBhvr>
                                        <p:cTn id="52" dur="500" fill="hold"/>
                                        <p:tgtEl>
                                          <p:spTgt spid="648221"/>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2100"/>
                            </p:stCondLst>
                            <p:childTnLst>
                              <p:par>
                                <p:cTn id="54" presetID="10" presetClass="entr" presetSubtype="0" fill="hold" grpId="0" nodeType="afterEffect">
                                  <p:stCondLst>
                                    <p:cond delay="0"/>
                                  </p:stCondLst>
                                  <p:childTnLst>
                                    <p:set>
                                      <p:cBhvr>
                                        <p:cTn id="55" dur="1" fill="hold">
                                          <p:stCondLst>
                                            <p:cond delay="0"/>
                                          </p:stCondLst>
                                        </p:cTn>
                                        <p:tgtEl>
                                          <p:spTgt spid="648233"/>
                                        </p:tgtEl>
                                        <p:attrNameLst>
                                          <p:attrName>style.visibility</p:attrName>
                                        </p:attrNameLst>
                                      </p:cBhvr>
                                      <p:to>
                                        <p:strVal val="visible"/>
                                      </p:to>
                                    </p:set>
                                    <p:animEffect transition="in" filter="fade">
                                      <p:cBhvr>
                                        <p:cTn id="56" dur="1000"/>
                                        <p:tgtEl>
                                          <p:spTgt spid="64823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8234"/>
                                        </p:tgtEl>
                                        <p:attrNameLst>
                                          <p:attrName>style.visibility</p:attrName>
                                        </p:attrNameLst>
                                      </p:cBhvr>
                                      <p:to>
                                        <p:strVal val="visible"/>
                                      </p:to>
                                    </p:set>
                                    <p:animEffect transition="in" filter="fade">
                                      <p:cBhvr>
                                        <p:cTn id="61" dur="1000"/>
                                        <p:tgtEl>
                                          <p:spTgt spid="6482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8235"/>
                                        </p:tgtEl>
                                        <p:attrNameLst>
                                          <p:attrName>style.visibility</p:attrName>
                                        </p:attrNameLst>
                                      </p:cBhvr>
                                      <p:to>
                                        <p:strVal val="visible"/>
                                      </p:to>
                                    </p:set>
                                    <p:animEffect transition="in" filter="fade">
                                      <p:cBhvr>
                                        <p:cTn id="66" dur="1000"/>
                                        <p:tgtEl>
                                          <p:spTgt spid="64823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48236"/>
                                        </p:tgtEl>
                                        <p:attrNameLst>
                                          <p:attrName>style.visibility</p:attrName>
                                        </p:attrNameLst>
                                      </p:cBhvr>
                                      <p:to>
                                        <p:strVal val="visible"/>
                                      </p:to>
                                    </p:set>
                                    <p:animEffect transition="in" filter="wipe(left)">
                                      <p:cBhvr>
                                        <p:cTn id="71" dur="500"/>
                                        <p:tgtEl>
                                          <p:spTgt spid="648236"/>
                                        </p:tgtEl>
                                      </p:cBhvr>
                                    </p:animEffect>
                                  </p:childTnLst>
                                </p:cTn>
                              </p:par>
                            </p:childTnLst>
                          </p:cTn>
                        </p:par>
                        <p:par>
                          <p:cTn id="72" fill="hold" nodeType="afterGroup">
                            <p:stCondLst>
                              <p:cond delay="500"/>
                            </p:stCondLst>
                            <p:childTnLst>
                              <p:par>
                                <p:cTn id="73" presetID="4" presetClass="entr" presetSubtype="32" fill="hold" grpId="0" nodeType="afterEffect">
                                  <p:stCondLst>
                                    <p:cond delay="1000"/>
                                  </p:stCondLst>
                                  <p:childTnLst>
                                    <p:set>
                                      <p:cBhvr>
                                        <p:cTn id="74" dur="1" fill="hold">
                                          <p:stCondLst>
                                            <p:cond delay="0"/>
                                          </p:stCondLst>
                                        </p:cTn>
                                        <p:tgtEl>
                                          <p:spTgt spid="648237">
                                            <p:txEl>
                                              <p:pRg st="0" end="0"/>
                                            </p:txEl>
                                          </p:spTgt>
                                        </p:tgtEl>
                                        <p:attrNameLst>
                                          <p:attrName>style.visibility</p:attrName>
                                        </p:attrNameLst>
                                      </p:cBhvr>
                                      <p:to>
                                        <p:strVal val="visible"/>
                                      </p:to>
                                    </p:set>
                                    <p:animEffect transition="in" filter="box(out)">
                                      <p:cBhvr>
                                        <p:cTn id="75" dur="500"/>
                                        <p:tgtEl>
                                          <p:spTgt spid="648237">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648238">
                                            <p:txEl>
                                              <p:pRg st="0" end="0"/>
                                            </p:txEl>
                                          </p:spTgt>
                                        </p:tgtEl>
                                        <p:attrNameLst>
                                          <p:attrName>style.visibility</p:attrName>
                                        </p:attrNameLst>
                                      </p:cBhvr>
                                      <p:to>
                                        <p:strVal val="visible"/>
                                      </p:to>
                                    </p:set>
                                    <p:animEffect transition="in" filter="box(out)">
                                      <p:cBhvr>
                                        <p:cTn id="80" dur="500"/>
                                        <p:tgtEl>
                                          <p:spTgt spid="648238">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648239">
                                            <p:txEl>
                                              <p:pRg st="0" end="0"/>
                                            </p:txEl>
                                          </p:spTgt>
                                        </p:tgtEl>
                                        <p:attrNameLst>
                                          <p:attrName>style.visibility</p:attrName>
                                        </p:attrNameLst>
                                      </p:cBhvr>
                                      <p:to>
                                        <p:strVal val="visible"/>
                                      </p:to>
                                    </p:set>
                                    <p:animEffect transition="in" filter="box(out)">
                                      <p:cBhvr>
                                        <p:cTn id="85" dur="500"/>
                                        <p:tgtEl>
                                          <p:spTgt spid="648239">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48240">
                                            <p:txEl>
                                              <p:pRg st="0" end="0"/>
                                            </p:txEl>
                                          </p:spTgt>
                                        </p:tgtEl>
                                        <p:attrNameLst>
                                          <p:attrName>style.visibility</p:attrName>
                                        </p:attrNameLst>
                                      </p:cBhvr>
                                      <p:to>
                                        <p:strVal val="visible"/>
                                      </p:to>
                                    </p:set>
                                    <p:animEffect transition="in" filter="box(out)">
                                      <p:cBhvr>
                                        <p:cTn id="90" dur="500"/>
                                        <p:tgtEl>
                                          <p:spTgt spid="648240">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32" fill="hold" grpId="0" nodeType="clickEffect">
                                  <p:stCondLst>
                                    <p:cond delay="0"/>
                                  </p:stCondLst>
                                  <p:childTnLst>
                                    <p:set>
                                      <p:cBhvr>
                                        <p:cTn id="94" dur="1" fill="hold">
                                          <p:stCondLst>
                                            <p:cond delay="0"/>
                                          </p:stCondLst>
                                        </p:cTn>
                                        <p:tgtEl>
                                          <p:spTgt spid="648241">
                                            <p:txEl>
                                              <p:pRg st="0" end="0"/>
                                            </p:txEl>
                                          </p:spTgt>
                                        </p:tgtEl>
                                        <p:attrNameLst>
                                          <p:attrName>style.visibility</p:attrName>
                                        </p:attrNameLst>
                                      </p:cBhvr>
                                      <p:to>
                                        <p:strVal val="visible"/>
                                      </p:to>
                                    </p:set>
                                    <p:animEffect transition="in" filter="box(out)">
                                      <p:cBhvr>
                                        <p:cTn id="95" dur="500"/>
                                        <p:tgtEl>
                                          <p:spTgt spid="648241">
                                            <p:txEl>
                                              <p:pRg st="0" end="0"/>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grpId="0" nodeType="clickEffect">
                                  <p:stCondLst>
                                    <p:cond delay="0"/>
                                  </p:stCondLst>
                                  <p:childTnLst>
                                    <p:set>
                                      <p:cBhvr>
                                        <p:cTn id="99" dur="1" fill="hold">
                                          <p:stCondLst>
                                            <p:cond delay="0"/>
                                          </p:stCondLst>
                                        </p:cTn>
                                        <p:tgtEl>
                                          <p:spTgt spid="648242">
                                            <p:txEl>
                                              <p:pRg st="0" end="0"/>
                                            </p:txEl>
                                          </p:spTgt>
                                        </p:tgtEl>
                                        <p:attrNameLst>
                                          <p:attrName>style.visibility</p:attrName>
                                        </p:attrNameLst>
                                      </p:cBhvr>
                                      <p:to>
                                        <p:strVal val="visible"/>
                                      </p:to>
                                    </p:set>
                                    <p:animEffect transition="in" filter="box(out)">
                                      <p:cBhvr>
                                        <p:cTn id="100" dur="500"/>
                                        <p:tgtEl>
                                          <p:spTgt spid="648242">
                                            <p:txEl>
                                              <p:pRg st="0" end="0"/>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32" fill="hold" grpId="0" nodeType="clickEffect">
                                  <p:stCondLst>
                                    <p:cond delay="0"/>
                                  </p:stCondLst>
                                  <p:childTnLst>
                                    <p:set>
                                      <p:cBhvr>
                                        <p:cTn id="104" dur="1" fill="hold">
                                          <p:stCondLst>
                                            <p:cond delay="0"/>
                                          </p:stCondLst>
                                        </p:cTn>
                                        <p:tgtEl>
                                          <p:spTgt spid="648243">
                                            <p:txEl>
                                              <p:pRg st="0" end="0"/>
                                            </p:txEl>
                                          </p:spTgt>
                                        </p:tgtEl>
                                        <p:attrNameLst>
                                          <p:attrName>style.visibility</p:attrName>
                                        </p:attrNameLst>
                                      </p:cBhvr>
                                      <p:to>
                                        <p:strVal val="visible"/>
                                      </p:to>
                                    </p:set>
                                    <p:animEffect transition="in" filter="box(out)">
                                      <p:cBhvr>
                                        <p:cTn id="105" dur="500"/>
                                        <p:tgtEl>
                                          <p:spTgt spid="64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21" grpId="0" animBg="1" autoUpdateAnimBg="0"/>
      <p:bldP spid="648233" grpId="0" autoUpdateAnimBg="0"/>
      <p:bldP spid="648234" grpId="0" autoUpdateAnimBg="0"/>
      <p:bldP spid="648235" grpId="0" autoUpdateAnimBg="0"/>
      <p:bldP spid="648205" grpId="0" autoUpdateAnimBg="0"/>
      <p:bldP spid="648215" grpId="0" autoUpdateAnimBg="0"/>
      <p:bldP spid="648222" grpId="0" autoUpdateAnimBg="0"/>
      <p:bldP spid="648236" grpId="0" animBg="1" autoUpdateAnimBg="0"/>
      <p:bldP spid="648237" grpId="0" build="p" autoUpdateAnimBg="0" advAuto="1000"/>
      <p:bldP spid="648238" grpId="0" build="p" autoUpdateAnimBg="0"/>
      <p:bldP spid="648239" grpId="0" build="p" autoUpdateAnimBg="0"/>
      <p:bldP spid="648240" grpId="0" build="p" autoUpdateAnimBg="0"/>
      <p:bldP spid="648241" grpId="0" build="p" autoUpdateAnimBg="0"/>
      <p:bldP spid="648242" grpId="0" build="p" autoUpdateAnimBg="0"/>
      <p:bldP spid="648243" grpId="0" build="p" autoUpdateAnimBg="0"/>
      <p:bldP spid="648245" grpId="0" animBg="1"/>
      <p:bldP spid="648245" grpId="1" animBg="1"/>
      <p:bldP spid="64825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94211"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50916" name="Rectangle 4"/>
          <p:cNvSpPr>
            <a:spLocks noChangeArrowheads="1"/>
          </p:cNvSpPr>
          <p:nvPr/>
        </p:nvSpPr>
        <p:spPr bwMode="auto">
          <a:xfrm>
            <a:off x="349250" y="760413"/>
            <a:ext cx="8362950" cy="17335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5400">
                <a:solidFill>
                  <a:srgbClr val="FAFD00"/>
                </a:solidFill>
                <a:latin typeface="Times New Roman" charset="0"/>
              </a:rPr>
              <a:t>Ang Napakahalaga at Personal na Tanong:</a:t>
            </a:r>
            <a:endParaRPr lang="en-US" sz="4000">
              <a:solidFill>
                <a:srgbClr val="FAFD00"/>
              </a:solidFill>
              <a:latin typeface="Times New Roman" charset="0"/>
            </a:endParaRPr>
          </a:p>
        </p:txBody>
      </p:sp>
      <p:sp>
        <p:nvSpPr>
          <p:cNvPr id="550921" name="Rectangle 9"/>
          <p:cNvSpPr>
            <a:spLocks noChangeArrowheads="1"/>
          </p:cNvSpPr>
          <p:nvPr/>
        </p:nvSpPr>
        <p:spPr bwMode="auto">
          <a:xfrm>
            <a:off x="382588" y="2692400"/>
            <a:ext cx="8362950" cy="17335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5400">
                <a:solidFill>
                  <a:srgbClr val="FAFD00"/>
                </a:solidFill>
                <a:latin typeface="Times New Roman" charset="0"/>
              </a:rPr>
              <a:t>Totoo o hindi ang Salita ng Diyos?</a:t>
            </a:r>
            <a:endParaRPr lang="en-US" sz="4000">
              <a:solidFill>
                <a:srgbClr val="FAFD00"/>
              </a:solidFill>
              <a:latin typeface="Times New Roman" charset="0"/>
            </a:endParaRPr>
          </a:p>
        </p:txBody>
      </p:sp>
      <p:sp>
        <p:nvSpPr>
          <p:cNvPr id="550922" name="Rectangle 10"/>
          <p:cNvSpPr>
            <a:spLocks noChangeArrowheads="1"/>
          </p:cNvSpPr>
          <p:nvPr/>
        </p:nvSpPr>
        <p:spPr bwMode="auto">
          <a:xfrm>
            <a:off x="466725" y="4292600"/>
            <a:ext cx="8362950" cy="2284413"/>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4800">
                <a:solidFill>
                  <a:srgbClr val="FAFD00"/>
                </a:solidFill>
                <a:latin typeface="Times New Roman" charset="0"/>
              </a:rPr>
              <a:t>Kung anuman ang iyong sagot, may kasunod na bagong tanong.</a:t>
            </a:r>
            <a:endParaRPr lang="en-US" sz="3600">
              <a:solidFill>
                <a:srgbClr val="FAFD00"/>
              </a:solidFill>
              <a:latin typeface="Times New Roman" charset="0"/>
            </a:endParaRPr>
          </a:p>
        </p:txBody>
      </p:sp>
      <p:sp>
        <p:nvSpPr>
          <p:cNvPr id="94215"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4216"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0925"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0928"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80</a:t>
            </a:r>
          </a:p>
        </p:txBody>
      </p:sp>
      <p:sp>
        <p:nvSpPr>
          <p:cNvPr id="94219" name="Text Box 18"/>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fade">
                                      <p:cBhvr>
                                        <p:cTn id="12" dur="10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95235"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6820" name="Rectangle 4"/>
          <p:cNvSpPr>
            <a:spLocks noChangeArrowheads="1"/>
          </p:cNvSpPr>
          <p:nvPr/>
        </p:nvSpPr>
        <p:spPr bwMode="auto">
          <a:xfrm>
            <a:off x="407988" y="2255838"/>
            <a:ext cx="8362950" cy="2282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7200">
                <a:solidFill>
                  <a:srgbClr val="FAFD00"/>
                </a:solidFill>
                <a:latin typeface="Times New Roman" charset="0"/>
              </a:rPr>
              <a:t>Anong gagawin natin kay Jesus?</a:t>
            </a:r>
            <a:endParaRPr lang="en-US" sz="5400">
              <a:solidFill>
                <a:srgbClr val="FAFD00"/>
              </a:solidFill>
              <a:latin typeface="Times New Roman" charset="0"/>
            </a:endParaRPr>
          </a:p>
        </p:txBody>
      </p:sp>
      <p:sp>
        <p:nvSpPr>
          <p:cNvPr id="95237"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5238"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6828"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6831"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6902450" y="13065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400" b="0">
              <a:latin typeface="Helvetica" charset="0"/>
            </a:endParaRPr>
          </a:p>
        </p:txBody>
      </p:sp>
      <p:sp>
        <p:nvSpPr>
          <p:cNvPr id="96259" name="Text Box 3"/>
          <p:cNvSpPr txBox="1">
            <a:spLocks noChangeArrowheads="1"/>
          </p:cNvSpPr>
          <p:nvPr/>
        </p:nvSpPr>
        <p:spPr bwMode="auto">
          <a:xfrm>
            <a:off x="8301038" y="119380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Helvetica" charset="0"/>
              </a:rPr>
              <a:t> </a:t>
            </a:r>
          </a:p>
        </p:txBody>
      </p:sp>
      <p:sp>
        <p:nvSpPr>
          <p:cNvPr id="551940" name="Rectangle 4"/>
          <p:cNvSpPr>
            <a:spLocks noChangeArrowheads="1"/>
          </p:cNvSpPr>
          <p:nvPr/>
        </p:nvSpPr>
        <p:spPr bwMode="auto">
          <a:xfrm>
            <a:off x="2089150" y="5740400"/>
            <a:ext cx="6804025" cy="36353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r"/>
            <a:r>
              <a:rPr lang="en-US" sz="1800">
                <a:solidFill>
                  <a:srgbClr val="FAFD00"/>
                </a:solidFill>
                <a:latin typeface="Helvetica" charset="0"/>
              </a:rPr>
              <a:t>C.S. Lewis</a:t>
            </a:r>
            <a:r>
              <a:rPr lang="ja-JP" altLang="en-US" sz="1800">
                <a:solidFill>
                  <a:srgbClr val="FAFD00"/>
                </a:solidFill>
                <a:latin typeface="Helvetica" charset="0"/>
              </a:rPr>
              <a:t>’</a:t>
            </a:r>
            <a:r>
              <a:rPr lang="en-US" sz="1800">
                <a:solidFill>
                  <a:srgbClr val="FAFD00"/>
                </a:solidFill>
                <a:latin typeface="Helvetica" charset="0"/>
              </a:rPr>
              <a:t> </a:t>
            </a:r>
            <a:r>
              <a:rPr lang="en-US" sz="1800" i="1">
                <a:solidFill>
                  <a:srgbClr val="FAFD00"/>
                </a:solidFill>
                <a:latin typeface="Helvetica" charset="0"/>
              </a:rPr>
              <a:t>Mere Christianity</a:t>
            </a:r>
            <a:r>
              <a:rPr lang="en-US" sz="1800">
                <a:solidFill>
                  <a:srgbClr val="FAFD00"/>
                </a:solidFill>
                <a:latin typeface="Helvetica" charset="0"/>
              </a:rPr>
              <a:t>,  pahina 40-41</a:t>
            </a:r>
            <a:endParaRPr lang="en-US" sz="1200">
              <a:solidFill>
                <a:srgbClr val="FAFD00"/>
              </a:solidFill>
              <a:latin typeface="Helvetica" charset="0"/>
            </a:endParaRPr>
          </a:p>
        </p:txBody>
      </p:sp>
      <p:sp>
        <p:nvSpPr>
          <p:cNvPr id="551941" name="Rectangle 5"/>
          <p:cNvSpPr>
            <a:spLocks noChangeArrowheads="1"/>
          </p:cNvSpPr>
          <p:nvPr/>
        </p:nvSpPr>
        <p:spPr bwMode="auto">
          <a:xfrm>
            <a:off x="469900" y="1441450"/>
            <a:ext cx="8362950" cy="118427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r>
              <a:rPr lang="en-US" sz="2400">
                <a:solidFill>
                  <a:srgbClr val="FAFD00"/>
                </a:solidFill>
                <a:latin typeface="Helvetica" charset="0"/>
              </a:rPr>
              <a:t>             </a:t>
            </a:r>
            <a:r>
              <a:rPr lang="ja-JP" altLang="en-US" sz="2400">
                <a:latin typeface="Helvetica" charset="0"/>
              </a:rPr>
              <a:t>‘</a:t>
            </a:r>
            <a:r>
              <a:rPr lang="en-US" sz="2400">
                <a:latin typeface="Helvetica" charset="0"/>
              </a:rPr>
              <a:t>Ako</a:t>
            </a:r>
            <a:r>
              <a:rPr lang="ja-JP" altLang="en-US" sz="2400">
                <a:latin typeface="Helvetica" charset="0"/>
              </a:rPr>
              <a:t>’</a:t>
            </a:r>
            <a:r>
              <a:rPr lang="en-US" sz="2400">
                <a:latin typeface="Helvetica" charset="0"/>
              </a:rPr>
              <a:t>y handang tanggapin na si Jesus ay isang dakila</a:t>
            </a:r>
            <a:r>
              <a:rPr lang="ja-JP" altLang="en-US" sz="2400">
                <a:latin typeface="Helvetica" charset="0"/>
              </a:rPr>
              <a:t>’</a:t>
            </a:r>
            <a:r>
              <a:rPr lang="en-US" sz="2400">
                <a:latin typeface="Helvetica" charset="0"/>
              </a:rPr>
              <a:t>t marangal na guro, ngunit hindi ko matanggap na siya ay Diyos.</a:t>
            </a:r>
            <a:r>
              <a:rPr lang="ja-JP" altLang="en-US" sz="2400">
                <a:latin typeface="Helvetica" charset="0"/>
              </a:rPr>
              <a:t>’</a:t>
            </a:r>
            <a:endParaRPr lang="en-US">
              <a:solidFill>
                <a:srgbClr val="FAFD00"/>
              </a:solidFill>
              <a:latin typeface="Helvetica" charset="0"/>
            </a:endParaRPr>
          </a:p>
        </p:txBody>
      </p:sp>
      <p:sp>
        <p:nvSpPr>
          <p:cNvPr id="551945" name="Text Box 9"/>
          <p:cNvSpPr txBox="1">
            <a:spLocks noChangeArrowheads="1"/>
          </p:cNvSpPr>
          <p:nvPr/>
        </p:nvSpPr>
        <p:spPr bwMode="auto">
          <a:xfrm>
            <a:off x="469900" y="2192338"/>
            <a:ext cx="8550275" cy="822325"/>
          </a:xfrm>
          <a:prstGeom prst="rect">
            <a:avLst/>
          </a:prstGeom>
          <a:noFill/>
          <a:ln w="9525">
            <a:noFill/>
            <a:miter lim="800000"/>
            <a:headEnd/>
            <a:tailEnd/>
          </a:ln>
          <a:effectLst>
            <a:outerShdw dist="81320" dir="308041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AFD00"/>
                </a:solidFill>
                <a:latin typeface="Helvetica" charset="0"/>
              </a:rPr>
              <a:t>                               Iyan ang isang bagay na hindi natin dapit sabihin.</a:t>
            </a:r>
            <a:endParaRPr lang="en-US" sz="1800" b="0">
              <a:latin typeface="Helvetica" charset="0"/>
            </a:endParaRPr>
          </a:p>
        </p:txBody>
      </p:sp>
      <p:sp>
        <p:nvSpPr>
          <p:cNvPr id="551946" name="Text Box 10"/>
          <p:cNvSpPr txBox="1">
            <a:spLocks noChangeArrowheads="1"/>
          </p:cNvSpPr>
          <p:nvPr/>
        </p:nvSpPr>
        <p:spPr bwMode="auto">
          <a:xfrm>
            <a:off x="460375" y="3321050"/>
            <a:ext cx="8297863" cy="1965325"/>
          </a:xfrm>
          <a:prstGeom prst="rect">
            <a:avLst/>
          </a:prstGeom>
          <a:noFill/>
          <a:ln w="9525">
            <a:noFill/>
            <a:miter lim="800000"/>
            <a:headEnd/>
            <a:tailEnd/>
          </a:ln>
          <a:effectLst>
            <a:outerShdw dist="81320" dir="308041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AFD00"/>
                </a:solidFill>
                <a:latin typeface="Helvetica" charset="0"/>
              </a:rPr>
              <a:t>                                 Alinman sa pagiging sira ulo – sa patag ng taong nagsabi na siya</a:t>
            </a:r>
            <a:r>
              <a:rPr lang="ja-JP" altLang="en-US" sz="2400">
                <a:solidFill>
                  <a:srgbClr val="FAFD00"/>
                </a:solidFill>
                <a:latin typeface="Helvetica" charset="0"/>
              </a:rPr>
              <a:t>’</a:t>
            </a:r>
            <a:r>
              <a:rPr lang="en-US" sz="2400">
                <a:solidFill>
                  <a:srgbClr val="FAFD00"/>
                </a:solidFill>
                <a:latin typeface="Helvetica" charset="0"/>
              </a:rPr>
              <a:t>y isang nilagang itlog – o kung hindi man siya</a:t>
            </a:r>
            <a:r>
              <a:rPr lang="ja-JP" altLang="en-US" sz="2400">
                <a:solidFill>
                  <a:srgbClr val="FAFD00"/>
                </a:solidFill>
                <a:latin typeface="Helvetica" charset="0"/>
              </a:rPr>
              <a:t>’</a:t>
            </a:r>
            <a:r>
              <a:rPr lang="en-US" sz="2400">
                <a:solidFill>
                  <a:srgbClr val="FAFD00"/>
                </a:solidFill>
                <a:latin typeface="Helvetica" charset="0"/>
              </a:rPr>
              <a:t>y Diablo na nagmula sa Impiyerno. </a:t>
            </a:r>
            <a:endParaRPr lang="en-US" sz="1800" b="0">
              <a:latin typeface="Helvetica" charset="0"/>
            </a:endParaRPr>
          </a:p>
          <a:p>
            <a:pPr>
              <a:spcBef>
                <a:spcPct val="50000"/>
              </a:spcBef>
            </a:pPr>
            <a:endParaRPr lang="en-US" sz="1800" b="0">
              <a:latin typeface="Helvetica" charset="0"/>
            </a:endParaRPr>
          </a:p>
        </p:txBody>
      </p:sp>
      <p:sp>
        <p:nvSpPr>
          <p:cNvPr id="551947" name="Text Box 11"/>
          <p:cNvSpPr txBox="1">
            <a:spLocks noChangeArrowheads="1"/>
          </p:cNvSpPr>
          <p:nvPr/>
        </p:nvSpPr>
        <p:spPr bwMode="auto">
          <a:xfrm>
            <a:off x="460375" y="4429125"/>
            <a:ext cx="8059738" cy="45720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AFD00"/>
                </a:solidFill>
                <a:latin typeface="Helvetica" charset="0"/>
              </a:rPr>
              <a:t>                    Kailangan mong pumili.</a:t>
            </a:r>
            <a:endParaRPr lang="en-US" sz="1800" b="0">
              <a:latin typeface="Helvetica" charset="0"/>
            </a:endParaRPr>
          </a:p>
        </p:txBody>
      </p:sp>
      <p:sp>
        <p:nvSpPr>
          <p:cNvPr id="551948" name="Text Box 12"/>
          <p:cNvSpPr txBox="1">
            <a:spLocks noChangeArrowheads="1"/>
          </p:cNvSpPr>
          <p:nvPr/>
        </p:nvSpPr>
        <p:spPr bwMode="auto">
          <a:xfrm>
            <a:off x="460375" y="4441825"/>
            <a:ext cx="8313738" cy="1187450"/>
          </a:xfrm>
          <a:prstGeom prst="rect">
            <a:avLst/>
          </a:prstGeom>
          <a:noFill/>
          <a:ln w="9525">
            <a:noFill/>
            <a:miter lim="800000"/>
            <a:headEnd/>
            <a:tailEnd/>
          </a:ln>
          <a:effectLst>
            <a:outerShdw dist="81320" dir="308041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latin typeface="Helvetica" charset="0"/>
              </a:rPr>
              <a:t>                                                              Alinman sa pagiging tao, siya ay Anak ng Diyos; kung hindi, siya ay isang baliw o mas higit pa.</a:t>
            </a:r>
            <a:r>
              <a:rPr lang="ja-JP" altLang="en-US" sz="2400">
                <a:latin typeface="Helvetica" charset="0"/>
              </a:rPr>
              <a:t>”</a:t>
            </a:r>
            <a:r>
              <a:rPr lang="en-US" sz="2400">
                <a:latin typeface="Helvetica" charset="0"/>
              </a:rPr>
              <a:t>  </a:t>
            </a:r>
            <a:endParaRPr lang="en-US" sz="1800" b="0">
              <a:latin typeface="Helvetica" charset="0"/>
            </a:endParaRPr>
          </a:p>
        </p:txBody>
      </p:sp>
      <p:sp>
        <p:nvSpPr>
          <p:cNvPr id="551949" name="Text Box 13"/>
          <p:cNvSpPr txBox="1">
            <a:spLocks noChangeArrowheads="1"/>
          </p:cNvSpPr>
          <p:nvPr/>
        </p:nvSpPr>
        <p:spPr bwMode="auto">
          <a:xfrm>
            <a:off x="469900" y="679450"/>
            <a:ext cx="8347075" cy="11874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2400">
                <a:solidFill>
                  <a:srgbClr val="FAFD00"/>
                </a:solidFill>
                <a:latin typeface="Helvetica" charset="0"/>
              </a:rPr>
              <a:t>“</a:t>
            </a:r>
            <a:r>
              <a:rPr lang="en-US" sz="2400">
                <a:solidFill>
                  <a:srgbClr val="FAFD00"/>
                </a:solidFill>
                <a:latin typeface="Helvetica" charset="0"/>
              </a:rPr>
              <a:t>Ako ay nagsusumikap na pigilin ang sinumang nagsasabi ng walang kabuluhang bagay tungkol sa Kanya:</a:t>
            </a:r>
          </a:p>
        </p:txBody>
      </p:sp>
      <p:sp>
        <p:nvSpPr>
          <p:cNvPr id="551950" name="Text Box 14"/>
          <p:cNvSpPr txBox="1">
            <a:spLocks noChangeArrowheads="1"/>
          </p:cNvSpPr>
          <p:nvPr/>
        </p:nvSpPr>
        <p:spPr bwMode="auto">
          <a:xfrm>
            <a:off x="469900" y="2576513"/>
            <a:ext cx="8347075" cy="11874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a:solidFill>
                  <a:srgbClr val="FAFD00"/>
                </a:solidFill>
                <a:latin typeface="Helvetica" charset="0"/>
              </a:rPr>
              <a:t>	              Ang tao na isang tao lamang na nagsalita ng salita ni Jesus ay hindi maaring maging dakila</a:t>
            </a:r>
            <a:r>
              <a:rPr lang="ja-JP" altLang="en-US" sz="2400">
                <a:solidFill>
                  <a:srgbClr val="FAFD00"/>
                </a:solidFill>
                <a:latin typeface="Helvetica" charset="0"/>
              </a:rPr>
              <a:t>’</a:t>
            </a:r>
            <a:r>
              <a:rPr lang="en-US" sz="2400">
                <a:solidFill>
                  <a:srgbClr val="FAFD00"/>
                </a:solidFill>
                <a:latin typeface="Helvetica" charset="0"/>
              </a:rPr>
              <a:t>t marangal na guro.</a:t>
            </a:r>
            <a:endParaRPr lang="en-US"/>
          </a:p>
        </p:txBody>
      </p:sp>
      <p:sp>
        <p:nvSpPr>
          <p:cNvPr id="96268" name="Text Box 1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6269"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1956"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82</a:t>
            </a:r>
          </a:p>
        </p:txBody>
      </p:sp>
      <p:sp>
        <p:nvSpPr>
          <p:cNvPr id="96272"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fade">
                                      <p:cBhvr>
                                        <p:cTn id="12" dur="10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fade">
                                      <p:cBhvr>
                                        <p:cTn id="17" dur="10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fade">
                                      <p:cBhvr>
                                        <p:cTn id="22" dur="10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fade">
                                      <p:cBhvr>
                                        <p:cTn id="27" dur="10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fade">
                                      <p:cBhvr>
                                        <p:cTn id="32" dur="10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fade">
                                      <p:cBhvr>
                                        <p:cTn id="37" dur="10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97283"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9588" name="Rectangle 4"/>
          <p:cNvSpPr>
            <a:spLocks noChangeArrowheads="1"/>
          </p:cNvSpPr>
          <p:nvPr/>
        </p:nvSpPr>
        <p:spPr bwMode="auto">
          <a:xfrm>
            <a:off x="407988" y="1163638"/>
            <a:ext cx="8362950" cy="3379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r>
              <a:rPr lang="en-US" sz="7200">
                <a:solidFill>
                  <a:srgbClr val="FAFD00"/>
                </a:solidFill>
                <a:latin typeface="Times New Roman" charset="0"/>
              </a:rPr>
              <a:t>Ang tanong muli: Anong gagawin </a:t>
            </a:r>
            <a:r>
              <a:rPr lang="en-US" sz="7200" i="1" u="sng">
                <a:solidFill>
                  <a:srgbClr val="FAFD00"/>
                </a:solidFill>
                <a:latin typeface="Times New Roman" charset="0"/>
              </a:rPr>
              <a:t>MO</a:t>
            </a:r>
            <a:r>
              <a:rPr lang="en-US" sz="7200">
                <a:solidFill>
                  <a:srgbClr val="FAFD00"/>
                </a:solidFill>
                <a:latin typeface="Times New Roman" charset="0"/>
              </a:rPr>
              <a:t> kay Jesus?</a:t>
            </a:r>
            <a:endParaRPr lang="en-US" sz="5400">
              <a:solidFill>
                <a:srgbClr val="FAFD00"/>
              </a:solidFill>
              <a:latin typeface="Times New Roman" charset="0"/>
            </a:endParaRPr>
          </a:p>
        </p:txBody>
      </p:sp>
      <p:sp>
        <p:nvSpPr>
          <p:cNvPr id="97285"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7286"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79594"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2">
            <a:lum contrast="12000"/>
          </a:blip>
          <a:srcRect/>
          <a:stretch>
            <a:fillRect/>
          </a:stretch>
        </p:blipFill>
        <p:spPr bwMode="auto">
          <a:xfrm>
            <a:off x="146050" y="219075"/>
            <a:ext cx="2541588" cy="1984375"/>
          </a:xfrm>
          <a:prstGeom prst="rect">
            <a:avLst/>
          </a:prstGeom>
          <a:noFill/>
          <a:effectLst>
            <a:outerShdw dist="35921" dir="2700000" algn="ctr" rotWithShape="0">
              <a:schemeClr val="bg2"/>
            </a:outerShdw>
          </a:effectLst>
        </p:spPr>
      </p:pic>
      <p:sp>
        <p:nvSpPr>
          <p:cNvPr id="52429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dist="53882" dir="2700000" algn="ctr" rotWithShape="0">
              <a:schemeClr val="bg2"/>
            </a:outerShdw>
          </a:effectLst>
        </p:spPr>
        <p:txBody>
          <a:bodyPr wrap="none" anchor="ctr"/>
          <a:lstStyle/>
          <a:p>
            <a:pPr algn="ctr"/>
            <a:endParaRPr lang="en-US" sz="2400" b="0">
              <a:solidFill>
                <a:srgbClr val="FFEC14"/>
              </a:solidFill>
              <a:latin typeface="Times" charset="0"/>
            </a:endParaRPr>
          </a:p>
        </p:txBody>
      </p:sp>
      <p:sp>
        <p:nvSpPr>
          <p:cNvPr id="524293" name="Text Box 5"/>
          <p:cNvSpPr txBox="1">
            <a:spLocks noChangeArrowheads="1"/>
          </p:cNvSpPr>
          <p:nvPr/>
        </p:nvSpPr>
        <p:spPr bwMode="auto">
          <a:xfrm>
            <a:off x="401638" y="1620838"/>
            <a:ext cx="8742362" cy="5751512"/>
          </a:xfrm>
          <a:prstGeom prst="rect">
            <a:avLst/>
          </a:prstGeom>
          <a:noFill/>
          <a:ln w="9525">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solidFill>
                  <a:srgbClr val="FFCC18"/>
                </a:solidFill>
              </a:rPr>
              <a:t>                  •Ang Ideang </a:t>
            </a:r>
            <a:r>
              <a:rPr lang="ja-JP" altLang="en-US" sz="2400">
                <a:solidFill>
                  <a:srgbClr val="00B0F0"/>
                </a:solidFill>
              </a:rPr>
              <a:t>“</a:t>
            </a:r>
            <a:r>
              <a:rPr lang="en-US" sz="2400">
                <a:solidFill>
                  <a:srgbClr val="00B0F0"/>
                </a:solidFill>
              </a:rPr>
              <a:t>Ang Salansan ng Biblia"</a:t>
            </a:r>
          </a:p>
          <a:p>
            <a:pPr>
              <a:spcBef>
                <a:spcPct val="50000"/>
              </a:spcBef>
            </a:pPr>
            <a:r>
              <a:rPr lang="en-US" sz="2400">
                <a:solidFill>
                  <a:srgbClr val="FFCC18"/>
                </a:solidFill>
              </a:rPr>
              <a:t>•</a:t>
            </a:r>
            <a:r>
              <a:rPr lang="en-US" sz="2400">
                <a:solidFill>
                  <a:srgbClr val="1EAFCC"/>
                </a:solidFill>
              </a:rPr>
              <a:t> Ang Mental na Susi </a:t>
            </a:r>
            <a:r>
              <a:rPr lang="en-US" sz="2400">
                <a:solidFill>
                  <a:srgbClr val="FFCC18"/>
                </a:solidFill>
              </a:rPr>
              <a:t>sa Pagbukas ng </a:t>
            </a:r>
            <a:r>
              <a:rPr lang="ja-JP" altLang="en-US" sz="2400">
                <a:solidFill>
                  <a:srgbClr val="FFCC18"/>
                </a:solidFill>
              </a:rPr>
              <a:t>“</a:t>
            </a:r>
            <a:r>
              <a:rPr lang="en-US" sz="2400">
                <a:solidFill>
                  <a:srgbClr val="FFCC18"/>
                </a:solidFill>
              </a:rPr>
              <a:t>Ang Salansan ng Biblia</a:t>
            </a:r>
            <a:r>
              <a:rPr lang="ja-JP" altLang="en-US" sz="2400">
                <a:solidFill>
                  <a:srgbClr val="FFCC18"/>
                </a:solidFill>
              </a:rPr>
              <a:t>”</a:t>
            </a:r>
            <a:r>
              <a:rPr lang="en-US" sz="2400">
                <a:solidFill>
                  <a:srgbClr val="FFCC18"/>
                </a:solidFill>
              </a:rPr>
              <a:t> …P 7 P J</a:t>
            </a:r>
          </a:p>
          <a:p>
            <a:pPr>
              <a:spcBef>
                <a:spcPct val="50000"/>
              </a:spcBef>
            </a:pPr>
            <a:r>
              <a:rPr lang="en-US" sz="2400">
                <a:solidFill>
                  <a:srgbClr val="FFCC18"/>
                </a:solidFill>
              </a:rPr>
              <a:t>• Ang </a:t>
            </a:r>
            <a:r>
              <a:rPr lang="en-US" sz="2400">
                <a:solidFill>
                  <a:srgbClr val="1EAFCC"/>
                </a:solidFill>
              </a:rPr>
              <a:t>Mental na Mapa </a:t>
            </a:r>
            <a:r>
              <a:rPr lang="en-US" sz="2400">
                <a:solidFill>
                  <a:srgbClr val="FFCC18"/>
                </a:solidFill>
              </a:rPr>
              <a:t>sa paghanap ng Mga Mahalagang Pangyayari sa Biblia</a:t>
            </a:r>
          </a:p>
          <a:p>
            <a:pPr>
              <a:spcBef>
                <a:spcPct val="50000"/>
              </a:spcBef>
            </a:pPr>
            <a:r>
              <a:rPr lang="en-US" sz="2400">
                <a:solidFill>
                  <a:srgbClr val="FFCC18"/>
                </a:solidFill>
              </a:rPr>
              <a:t>•</a:t>
            </a:r>
            <a:r>
              <a:rPr lang="en-US" sz="2400">
                <a:solidFill>
                  <a:srgbClr val="FFEA18"/>
                </a:solidFill>
              </a:rPr>
              <a:t> Ang Buod ng </a:t>
            </a:r>
            <a:r>
              <a:rPr lang="ja-JP" altLang="en-US" sz="2400">
                <a:solidFill>
                  <a:srgbClr val="FFEA18"/>
                </a:solidFill>
              </a:rPr>
              <a:t>“</a:t>
            </a:r>
            <a:r>
              <a:rPr lang="en-US" sz="2400">
                <a:solidFill>
                  <a:srgbClr val="FFEA18"/>
                </a:solidFill>
              </a:rPr>
              <a:t>STORYA</a:t>
            </a:r>
            <a:r>
              <a:rPr lang="ja-JP" altLang="en-US" sz="2400">
                <a:solidFill>
                  <a:srgbClr val="FFEA18"/>
                </a:solidFill>
              </a:rPr>
              <a:t>”</a:t>
            </a:r>
            <a:r>
              <a:rPr lang="en-US" sz="2400">
                <a:solidFill>
                  <a:srgbClr val="FFEA18"/>
                </a:solidFill>
              </a:rPr>
              <a:t> ng Bibliya: </a:t>
            </a:r>
            <a:r>
              <a:rPr lang="ja-JP" altLang="en-US" sz="2400">
                <a:solidFill>
                  <a:srgbClr val="00B0F0"/>
                </a:solidFill>
              </a:rPr>
              <a:t>“</a:t>
            </a:r>
            <a:r>
              <a:rPr lang="en-US" sz="2400">
                <a:solidFill>
                  <a:srgbClr val="00B0F0"/>
                </a:solidFill>
              </a:rPr>
              <a:t>Ang Mabilis na     Pagkasunodsunod</a:t>
            </a:r>
            <a:r>
              <a:rPr lang="ja-JP" altLang="en-US" sz="2400">
                <a:solidFill>
                  <a:srgbClr val="00B0F0"/>
                </a:solidFill>
              </a:rPr>
              <a:t>”</a:t>
            </a:r>
            <a:endParaRPr lang="en-US" sz="2400">
              <a:solidFill>
                <a:srgbClr val="00B0F0"/>
              </a:solidFill>
            </a:endParaRPr>
          </a:p>
          <a:p>
            <a:pPr>
              <a:spcBef>
                <a:spcPct val="50000"/>
              </a:spcBef>
            </a:pPr>
            <a:r>
              <a:rPr lang="en-US" sz="2400">
                <a:solidFill>
                  <a:srgbClr val="FFFF00"/>
                </a:solidFill>
              </a:rPr>
              <a:t>• Ang Kasulatan </a:t>
            </a:r>
            <a:r>
              <a:rPr lang="en-US" sz="2400">
                <a:solidFill>
                  <a:srgbClr val="00B0F0"/>
                </a:solidFill>
              </a:rPr>
              <a:t>batay kay Abraham </a:t>
            </a:r>
            <a:r>
              <a:rPr lang="en-US" sz="2400">
                <a:solidFill>
                  <a:srgbClr val="FFFF00"/>
                </a:solidFill>
              </a:rPr>
              <a:t>patungo sa Ministerio ni Panginoong Jesu Cristo</a:t>
            </a:r>
          </a:p>
          <a:p>
            <a:pPr>
              <a:spcBef>
                <a:spcPct val="50000"/>
              </a:spcBef>
            </a:pPr>
            <a:endParaRPr lang="en-US" sz="2400">
              <a:solidFill>
                <a:srgbClr val="00B0F0"/>
              </a:solidFill>
            </a:endParaRPr>
          </a:p>
          <a:p>
            <a:pPr>
              <a:spcBef>
                <a:spcPct val="50000"/>
              </a:spcBef>
            </a:pPr>
            <a:endParaRPr lang="en-US" sz="2400">
              <a:solidFill>
                <a:srgbClr val="FFFF00"/>
              </a:solidFill>
            </a:endParaRPr>
          </a:p>
          <a:p>
            <a:pPr>
              <a:spcBef>
                <a:spcPct val="50000"/>
              </a:spcBef>
            </a:pPr>
            <a:endParaRPr lang="en-US" sz="2400">
              <a:solidFill>
                <a:srgbClr val="FFCC18"/>
              </a:solidFill>
            </a:endParaRPr>
          </a:p>
        </p:txBody>
      </p:sp>
      <p:sp>
        <p:nvSpPr>
          <p:cNvPr id="524294" name="AutoShape 6"/>
          <p:cNvSpPr>
            <a:spLocks noChangeArrowheads="1"/>
          </p:cNvSpPr>
          <p:nvPr/>
        </p:nvSpPr>
        <p:spPr bwMode="auto">
          <a:xfrm>
            <a:off x="304800" y="1587500"/>
            <a:ext cx="8574088" cy="4376738"/>
          </a:xfrm>
          <a:prstGeom prst="roundRect">
            <a:avLst>
              <a:gd name="adj" fmla="val 16667"/>
            </a:avLst>
          </a:prstGeom>
          <a:noFill/>
          <a:ln w="76200">
            <a:solidFill>
              <a:srgbClr val="1FCC16"/>
            </a:solidFill>
            <a:round/>
            <a:headEnd/>
            <a:tailEnd/>
          </a:ln>
          <a:effectLst>
            <a:outerShdw dist="81320" dir="3080412"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98310"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8311"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4298"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4301"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84</a:t>
            </a:r>
          </a:p>
        </p:txBody>
      </p:sp>
      <p:sp>
        <p:nvSpPr>
          <p:cNvPr id="98314" name="Text Box 15"/>
          <p:cNvSpPr txBox="1">
            <a:spLocks noChangeArrowheads="1"/>
          </p:cNvSpPr>
          <p:nvPr/>
        </p:nvSpPr>
        <p:spPr bwMode="auto">
          <a:xfrm>
            <a:off x="858520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2" name="Text Box 23"/>
          <p:cNvSpPr txBox="1">
            <a:spLocks noChangeArrowheads="1"/>
          </p:cNvSpPr>
          <p:nvPr/>
        </p:nvSpPr>
        <p:spPr bwMode="auto">
          <a:xfrm>
            <a:off x="2725738" y="358775"/>
            <a:ext cx="6418262" cy="106680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200" i="1">
                <a:solidFill>
                  <a:srgbClr val="FF0A1E"/>
                </a:solidFill>
              </a:rPr>
              <a:t>Sa puntong ito, </a:t>
            </a:r>
            <a:r>
              <a:rPr lang="en-US" sz="3200">
                <a:solidFill>
                  <a:srgbClr val="FF0A1E"/>
                </a:solidFill>
              </a:rPr>
              <a:t>mayroon na sa iyong pag-iisip…</a:t>
            </a:r>
            <a:endParaRPr lang="en-US" sz="3200" i="1">
              <a:solidFill>
                <a:srgbClr val="FF0A1E"/>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2000" fill="hold"/>
                                        <p:tgtEl>
                                          <p:spTgt spid="524294"/>
                                        </p:tgtEl>
                                        <p:attrNameLst>
                                          <p:attrName>ppt_w</p:attrName>
                                        </p:attrNameLst>
                                      </p:cBhvr>
                                      <p:tavLst>
                                        <p:tav tm="0">
                                          <p:val>
                                            <p:fltVal val="0"/>
                                          </p:val>
                                        </p:tav>
                                        <p:tav tm="100000">
                                          <p:val>
                                            <p:strVal val="#ppt_w"/>
                                          </p:val>
                                        </p:tav>
                                      </p:tavLst>
                                    </p:anim>
                                    <p:anim calcmode="lin" valueType="num">
                                      <p:cBhvr>
                                        <p:cTn id="36" dur="2000" fill="hold"/>
                                        <p:tgtEl>
                                          <p:spTgt spid="5242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BACKG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WordArt 10"/>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en-US" sz="3600" kern="10">
                <a:solidFill>
                  <a:srgbClr val="FFFF00"/>
                </a:solidFill>
                <a:effectLst>
                  <a:outerShdw blurRad="63500" dist="38099" dir="2700000" algn="ctr" rotWithShape="0">
                    <a:srgbClr val="000000">
                      <a:alpha val="74998"/>
                    </a:srgbClr>
                  </a:outerShdw>
                </a:effectLst>
                <a:latin typeface="Impact"/>
                <a:ea typeface="Impact"/>
                <a:cs typeface="Impact"/>
              </a:rPr>
              <a:t>Ang Biblia . . . Pinasimple</a:t>
            </a:r>
          </a:p>
        </p:txBody>
      </p:sp>
      <p:sp>
        <p:nvSpPr>
          <p:cNvPr id="11" name="Text Box 20"/>
          <p:cNvSpPr txBox="1">
            <a:spLocks noChangeArrowheads="1"/>
          </p:cNvSpPr>
          <p:nvPr/>
        </p:nvSpPr>
        <p:spPr bwMode="auto">
          <a:xfrm>
            <a:off x="649288" y="5435600"/>
            <a:ext cx="8023225" cy="701675"/>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i="1">
                <a:solidFill>
                  <a:srgbClr val="FAFD00"/>
                </a:solidFill>
                <a:latin typeface="Times New Roman" charset="0"/>
              </a:rPr>
              <a:t>A Presentation of The Bible…Basically Ministries International Inc.                Fort Worth, Texas</a:t>
            </a:r>
            <a:endParaRPr lang="en-US">
              <a:solidFill>
                <a:srgbClr val="FAFD00"/>
              </a:solidFill>
              <a:latin typeface="Times New Roman" charset="0"/>
            </a:endParaRPr>
          </a:p>
        </p:txBody>
      </p:sp>
      <p:sp>
        <p:nvSpPr>
          <p:cNvPr id="12" name="Text Box 21"/>
          <p:cNvSpPr txBox="1">
            <a:spLocks noChangeArrowheads="1"/>
          </p:cNvSpPr>
          <p:nvPr/>
        </p:nvSpPr>
        <p:spPr bwMode="auto">
          <a:xfrm>
            <a:off x="3106738" y="6137275"/>
            <a:ext cx="2970212" cy="396875"/>
          </a:xfrm>
          <a:prstGeom prst="rect">
            <a:avLst/>
          </a:prstGeom>
          <a:noFill/>
          <a:ln w="9525">
            <a:noFill/>
            <a:miter lim="800000"/>
            <a:headEnd/>
            <a:tailEnd/>
          </a:ln>
          <a:effectLst>
            <a:outerShdw dist="53882" dir="2700000" algn="ctr" rotWithShape="0">
              <a:srgbClr val="080435"/>
            </a:outerShdw>
          </a:effectLst>
        </p:spPr>
        <p:txBody>
          <a:bodyPr>
            <a:spAutoFit/>
          </a:bodyPr>
          <a:lstStyle/>
          <a:p>
            <a:pPr>
              <a:spcBef>
                <a:spcPct val="50000"/>
              </a:spcBef>
              <a:defRPr/>
            </a:pPr>
            <a:r>
              <a:rPr lang="en-US" sz="2000" b="0">
                <a:solidFill>
                  <a:srgbClr val="FFFB0C"/>
                </a:solidFill>
                <a:latin typeface="Helvetica" pitchFamily="-92" charset="0"/>
                <a:ea typeface="+mn-ea"/>
              </a:rPr>
              <a:t>www.biblebasically.com</a:t>
            </a:r>
          </a:p>
        </p:txBody>
      </p:sp>
      <p:sp>
        <p:nvSpPr>
          <p:cNvPr id="99334" name="Text Box 28"/>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44765" name="Rectangle 29"/>
          <p:cNvSpPr>
            <a:spLocks noChangeArrowheads="1"/>
          </p:cNvSpPr>
          <p:nvPr/>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244766"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099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09962"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81</a:t>
            </a:r>
          </a:p>
        </p:txBody>
      </p:sp>
      <p:sp>
        <p:nvSpPr>
          <p:cNvPr id="509964" name="Rectangle 12"/>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00358"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9966" name="Rectangle 14"/>
          <p:cNvSpPr>
            <a:spLocks noChangeArrowheads="1"/>
          </p:cNvSpPr>
          <p:nvPr/>
        </p:nvSpPr>
        <p:spPr bwMode="auto">
          <a:xfrm>
            <a:off x="7535863" y="6526213"/>
            <a:ext cx="741362"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9.6.05B.</a:t>
            </a:r>
          </a:p>
        </p:txBody>
      </p:sp>
      <p:sp>
        <p:nvSpPr>
          <p:cNvPr id="509969" name="Rectangle 17"/>
          <p:cNvSpPr>
            <a:spLocks noChangeArrowheads="1"/>
          </p:cNvSpPr>
          <p:nvPr/>
        </p:nvSpPr>
        <p:spPr bwMode="auto">
          <a:xfrm>
            <a:off x="8086725"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86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1507"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08"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1509"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1510"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1511"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2"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3"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4"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1515"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1516"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1517"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90849" name="Rectangle 33"/>
          <p:cNvSpPr>
            <a:spLocks noChangeArrowheads="1"/>
          </p:cNvSpPr>
          <p:nvPr/>
        </p:nvSpPr>
        <p:spPr bwMode="auto">
          <a:xfrm>
            <a:off x="71438" y="860425"/>
            <a:ext cx="7273925" cy="1308100"/>
          </a:xfrm>
          <a:prstGeom prst="rect">
            <a:avLst/>
          </a:prstGeom>
          <a:noFill/>
          <a:ln w="12700">
            <a:noFill/>
            <a:miter lim="800000"/>
            <a:headEnd/>
            <a:tailEnd/>
          </a:ln>
          <a:effectLst>
            <a:outerShdw dist="81320" dir="2319588" algn="ctr" rotWithShape="0">
              <a:schemeClr val="bg2"/>
            </a:outerShdw>
          </a:effectLst>
        </p:spPr>
        <p:txBody>
          <a:bodyPr lIns="90487" tIns="44450" rIns="90487" bIns="44450">
            <a:spAutoFit/>
          </a:bodyPr>
          <a:lstStyle/>
          <a:p>
            <a:pPr algn="ctr"/>
            <a:r>
              <a:rPr lang="en-US" sz="4000">
                <a:solidFill>
                  <a:schemeClr val="folHlink"/>
                </a:solidFill>
                <a:latin typeface="Helvetica" charset="0"/>
              </a:rPr>
              <a:t>ANG KABUOAN NG</a:t>
            </a:r>
          </a:p>
          <a:p>
            <a:pPr algn="ctr"/>
            <a:r>
              <a:rPr lang="ja-JP" altLang="en-US" sz="4000">
                <a:solidFill>
                  <a:schemeClr val="folHlink"/>
                </a:solidFill>
                <a:latin typeface="Helvetica" charset="0"/>
              </a:rPr>
              <a:t>“</a:t>
            </a:r>
            <a:r>
              <a:rPr lang="en-US" sz="4000">
                <a:solidFill>
                  <a:schemeClr val="folHlink"/>
                </a:solidFill>
                <a:latin typeface="Helvetica" charset="0"/>
              </a:rPr>
              <a:t>TIPAN NI MOISES</a:t>
            </a:r>
            <a:r>
              <a:rPr lang="ja-JP" altLang="en-US" sz="4000">
                <a:solidFill>
                  <a:schemeClr val="folHlink"/>
                </a:solidFill>
                <a:latin typeface="Helvetica" charset="0"/>
              </a:rPr>
              <a:t>”</a:t>
            </a:r>
            <a:r>
              <a:rPr lang="en-US" sz="4000">
                <a:solidFill>
                  <a:schemeClr val="folHlink"/>
                </a:solidFill>
                <a:latin typeface="Helvetica" charset="0"/>
              </a:rPr>
              <a:t>:</a:t>
            </a:r>
          </a:p>
        </p:txBody>
      </p:sp>
      <p:grpSp>
        <p:nvGrpSpPr>
          <p:cNvPr id="2" name="Group 50"/>
          <p:cNvGrpSpPr>
            <a:grpSpLocks/>
          </p:cNvGrpSpPr>
          <p:nvPr/>
        </p:nvGrpSpPr>
        <p:grpSpPr bwMode="auto">
          <a:xfrm>
            <a:off x="558800" y="2400300"/>
            <a:ext cx="5141913" cy="839788"/>
            <a:chOff x="352" y="1512"/>
            <a:chExt cx="3239" cy="529"/>
          </a:xfrm>
        </p:grpSpPr>
        <p:sp>
          <p:nvSpPr>
            <p:cNvPr id="290850" name="Rectangle 34"/>
            <p:cNvSpPr>
              <a:spLocks noChangeArrowheads="1"/>
            </p:cNvSpPr>
            <p:nvPr/>
          </p:nvSpPr>
          <p:spPr bwMode="auto">
            <a:xfrm>
              <a:off x="1544" y="1563"/>
              <a:ext cx="2047" cy="478"/>
            </a:xfrm>
            <a:prstGeom prst="rect">
              <a:avLst/>
            </a:prstGeom>
            <a:noFill/>
            <a:ln w="12700">
              <a:noFill/>
              <a:miter lim="800000"/>
              <a:headEnd/>
              <a:tailEnd/>
            </a:ln>
            <a:effectLst>
              <a:outerShdw dist="81320" dir="3080412" algn="ctr" rotWithShape="0">
                <a:schemeClr val="bg2"/>
              </a:outerShdw>
            </a:effectLst>
          </p:spPr>
          <p:txBody>
            <a:bodyPr wrap="none" lIns="90487" tIns="44450" rIns="90487" bIns="44450">
              <a:spAutoFit/>
            </a:bodyPr>
            <a:lstStyle/>
            <a:p>
              <a:r>
                <a:rPr lang="en-US" sz="1900">
                  <a:solidFill>
                    <a:schemeClr val="folHlink"/>
                  </a:solidFill>
                  <a:latin typeface="Helvetica" charset="0"/>
                </a:rPr>
                <a:t>KABANATA 20: </a:t>
              </a:r>
            </a:p>
            <a:p>
              <a:r>
                <a:rPr lang="en-US" sz="2500">
                  <a:latin typeface="Helvetica" charset="0"/>
                </a:rPr>
                <a:t>     ANG DEKALOGO</a:t>
              </a:r>
              <a:endParaRPr lang="en-US" sz="1900">
                <a:solidFill>
                  <a:schemeClr val="folHlink"/>
                </a:solidFill>
                <a:latin typeface="Helvetica" charset="0"/>
              </a:endParaRPr>
            </a:p>
          </p:txBody>
        </p:sp>
        <p:sp>
          <p:nvSpPr>
            <p:cNvPr id="290851" name="Text Box 35"/>
            <p:cNvSpPr txBox="1">
              <a:spLocks noChangeArrowheads="1"/>
            </p:cNvSpPr>
            <p:nvPr/>
          </p:nvSpPr>
          <p:spPr bwMode="auto">
            <a:xfrm>
              <a:off x="352" y="1512"/>
              <a:ext cx="896" cy="519"/>
            </a:xfrm>
            <a:prstGeom prst="rect">
              <a:avLst/>
            </a:prstGeom>
            <a:noFill/>
            <a:ln w="9525">
              <a:noFill/>
              <a:miter lim="800000"/>
              <a:headEnd/>
              <a:tailEnd/>
            </a:ln>
            <a:effectLst>
              <a:outerShdw dist="117088" dir="296392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66FF66"/>
                  </a:solidFill>
                  <a:latin typeface="Times New Roman" charset="0"/>
                </a:rPr>
                <a:t>“</a:t>
              </a:r>
              <a:r>
                <a:rPr lang="en-US" sz="4800" b="0">
                  <a:solidFill>
                    <a:srgbClr val="66FF66"/>
                  </a:solidFill>
                  <a:latin typeface="Times New Roman" charset="0"/>
                </a:rPr>
                <a:t>M</a:t>
              </a:r>
              <a:r>
                <a:rPr lang="ja-JP" altLang="en-US" sz="4800" b="0">
                  <a:solidFill>
                    <a:srgbClr val="66FF66"/>
                  </a:solidFill>
                  <a:latin typeface="Times New Roman" charset="0"/>
                </a:rPr>
                <a:t>”</a:t>
              </a:r>
              <a:endParaRPr lang="en-US" sz="4800" b="0">
                <a:solidFill>
                  <a:srgbClr val="66FF66"/>
                </a:solidFill>
                <a:latin typeface="Times New Roman" charset="0"/>
              </a:endParaRPr>
            </a:p>
          </p:txBody>
        </p:sp>
      </p:grpSp>
      <p:grpSp>
        <p:nvGrpSpPr>
          <p:cNvPr id="3" name="Group 51"/>
          <p:cNvGrpSpPr>
            <a:grpSpLocks/>
          </p:cNvGrpSpPr>
          <p:nvPr/>
        </p:nvGrpSpPr>
        <p:grpSpPr bwMode="auto">
          <a:xfrm>
            <a:off x="596900" y="3675063"/>
            <a:ext cx="8328025" cy="823912"/>
            <a:chOff x="376" y="2207"/>
            <a:chExt cx="5246" cy="519"/>
          </a:xfrm>
        </p:grpSpPr>
        <p:sp>
          <p:nvSpPr>
            <p:cNvPr id="290828" name="Rectangle 12"/>
            <p:cNvSpPr>
              <a:spLocks noChangeArrowheads="1"/>
            </p:cNvSpPr>
            <p:nvPr/>
          </p:nvSpPr>
          <p:spPr bwMode="auto">
            <a:xfrm>
              <a:off x="1519" y="2226"/>
              <a:ext cx="4103" cy="478"/>
            </a:xfrm>
            <a:prstGeom prst="rect">
              <a:avLst/>
            </a:prstGeom>
            <a:noFill/>
            <a:ln w="12700">
              <a:noFill/>
              <a:miter lim="800000"/>
              <a:headEnd/>
              <a:tailEnd/>
            </a:ln>
            <a:effectLst>
              <a:outerShdw dist="81320" dir="3080412" algn="ctr" rotWithShape="0">
                <a:schemeClr val="bg2"/>
              </a:outerShdw>
            </a:effectLst>
          </p:spPr>
          <p:txBody>
            <a:bodyPr wrap="none" lIns="90487" tIns="44450" rIns="90487" bIns="44450">
              <a:spAutoFit/>
            </a:bodyPr>
            <a:lstStyle/>
            <a:p>
              <a:r>
                <a:rPr lang="en-US" sz="1900">
                  <a:solidFill>
                    <a:schemeClr val="folHlink"/>
                  </a:solidFill>
                  <a:latin typeface="Helvetica" charset="0"/>
                </a:rPr>
                <a:t>KABANATA 21-24: </a:t>
              </a:r>
            </a:p>
            <a:p>
              <a:r>
                <a:rPr lang="en-US" sz="2500">
                  <a:latin typeface="Helvetica" charset="0"/>
                </a:rPr>
                <a:t>     MGA ORDENANSA UKOL SA LIPUNAN</a:t>
              </a:r>
              <a:endParaRPr lang="en-US" sz="1900">
                <a:solidFill>
                  <a:schemeClr val="folHlink"/>
                </a:solidFill>
                <a:latin typeface="Helvetica" charset="0"/>
              </a:endParaRP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dist="117088" dir="296392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66FF66"/>
                  </a:solidFill>
                  <a:latin typeface="Times New Roman" charset="0"/>
                </a:rPr>
                <a:t>“</a:t>
              </a:r>
              <a:r>
                <a:rPr lang="en-US" sz="4800" b="0">
                  <a:solidFill>
                    <a:srgbClr val="66FF66"/>
                  </a:solidFill>
                  <a:latin typeface="Times New Roman" charset="0"/>
                </a:rPr>
                <a:t>S</a:t>
              </a:r>
              <a:r>
                <a:rPr lang="ja-JP" altLang="en-US" sz="4800" b="0">
                  <a:solidFill>
                    <a:srgbClr val="66FF66"/>
                  </a:solidFill>
                  <a:latin typeface="Times New Roman" charset="0"/>
                </a:rPr>
                <a:t>”</a:t>
              </a:r>
              <a:endParaRPr lang="en-US" sz="4800" b="0">
                <a:solidFill>
                  <a:srgbClr val="66FF66"/>
                </a:solidFill>
                <a:latin typeface="Times New Roman" charset="0"/>
              </a:endParaRPr>
            </a:p>
          </p:txBody>
        </p:sp>
      </p:grpSp>
      <p:grpSp>
        <p:nvGrpSpPr>
          <p:cNvPr id="4" name="Group 52"/>
          <p:cNvGrpSpPr>
            <a:grpSpLocks/>
          </p:cNvGrpSpPr>
          <p:nvPr/>
        </p:nvGrpSpPr>
        <p:grpSpPr bwMode="auto">
          <a:xfrm>
            <a:off x="596900" y="5097463"/>
            <a:ext cx="8547100" cy="1144587"/>
            <a:chOff x="376" y="2815"/>
            <a:chExt cx="5384" cy="721"/>
          </a:xfrm>
        </p:grpSpPr>
        <p:sp>
          <p:nvSpPr>
            <p:cNvPr id="290829" name="Rectangle 13"/>
            <p:cNvSpPr>
              <a:spLocks noChangeArrowheads="1"/>
            </p:cNvSpPr>
            <p:nvPr/>
          </p:nvSpPr>
          <p:spPr bwMode="auto">
            <a:xfrm>
              <a:off x="1526" y="2818"/>
              <a:ext cx="4234" cy="718"/>
            </a:xfrm>
            <a:prstGeom prst="rect">
              <a:avLst/>
            </a:prstGeom>
            <a:noFill/>
            <a:ln w="12700">
              <a:noFill/>
              <a:miter lim="800000"/>
              <a:headEnd/>
              <a:tailEnd/>
            </a:ln>
            <a:effectLst>
              <a:outerShdw dist="81320" dir="3080412" algn="ctr" rotWithShape="0">
                <a:schemeClr val="bg2"/>
              </a:outerShdw>
            </a:effectLst>
          </p:spPr>
          <p:txBody>
            <a:bodyPr lIns="90487" tIns="44450" rIns="90487" bIns="44450">
              <a:spAutoFit/>
            </a:bodyPr>
            <a:lstStyle/>
            <a:p>
              <a:r>
                <a:rPr lang="en-US" sz="1900">
                  <a:solidFill>
                    <a:schemeClr val="folHlink"/>
                  </a:solidFill>
                  <a:latin typeface="Helvetica" charset="0"/>
                </a:rPr>
                <a:t>KABANATA 25-31:</a:t>
              </a:r>
            </a:p>
            <a:p>
              <a:r>
                <a:rPr lang="en-US" sz="2500">
                  <a:latin typeface="Helvetica" charset="0"/>
                </a:rPr>
                <a:t>     MGA ORDENANSA UKOL SA 	TABERNAKULO</a:t>
              </a:r>
              <a:endParaRPr lang="en-US" sz="1900">
                <a:solidFill>
                  <a:schemeClr val="folHlink"/>
                </a:solidFill>
                <a:latin typeface="Helvetica" charset="0"/>
              </a:endParaRP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dist="117088" dir="2963922" algn="ctr" rotWithShape="0">
                <a:schemeClr val="bg2"/>
              </a:outerShdw>
            </a:effectLst>
          </p:spPr>
          <p:txBody>
            <a:bodyP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ja-JP" altLang="en-US" sz="4800" b="0">
                  <a:solidFill>
                    <a:srgbClr val="66FF66"/>
                  </a:solidFill>
                  <a:latin typeface="Times New Roman" charset="0"/>
                </a:rPr>
                <a:t>“</a:t>
              </a:r>
              <a:r>
                <a:rPr lang="en-US" sz="4800" b="0">
                  <a:solidFill>
                    <a:srgbClr val="66FF66"/>
                  </a:solidFill>
                  <a:latin typeface="Times New Roman" charset="0"/>
                </a:rPr>
                <a:t>S</a:t>
              </a:r>
              <a:r>
                <a:rPr lang="ja-JP" altLang="en-US" sz="4800" b="0">
                  <a:solidFill>
                    <a:srgbClr val="66FF66"/>
                  </a:solidFill>
                  <a:latin typeface="Times New Roman" charset="0"/>
                </a:rPr>
                <a:t>”</a:t>
              </a:r>
              <a:endParaRPr lang="en-US" sz="4800" b="0">
                <a:solidFill>
                  <a:srgbClr val="66FF66"/>
                </a:solidFill>
                <a:latin typeface="Times New Roman" charset="0"/>
              </a:endParaRPr>
            </a:p>
          </p:txBody>
        </p:sp>
      </p:grpSp>
      <p:grpSp>
        <p:nvGrpSpPr>
          <p:cNvPr id="21523" name="Group 40"/>
          <p:cNvGrpSpPr>
            <a:grpSpLocks/>
          </p:cNvGrpSpPr>
          <p:nvPr/>
        </p:nvGrpSpPr>
        <p:grpSpPr bwMode="auto">
          <a:xfrm>
            <a:off x="7127875" y="304800"/>
            <a:ext cx="1470025" cy="1638300"/>
            <a:chOff x="4490" y="192"/>
            <a:chExt cx="926"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US">
                <a:effectLst>
                  <a:outerShdw blurRad="38100" dist="38100" dir="2700000" algn="tl">
                    <a:srgbClr val="000000"/>
                  </a:outerShdw>
                </a:effectLst>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endParaRPr lang="en-US">
                <a:effectLst>
                  <a:outerShdw blurRad="38100" dist="38100" dir="2700000" algn="tl">
                    <a:srgbClr val="000000"/>
                  </a:outerShdw>
                </a:effectLst>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21535" name="Rectangle 47"/>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21536" name="Rectangle 48"/>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21524" name="Text Box 5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1525"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9087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9087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09</a:t>
            </a:r>
          </a:p>
        </p:txBody>
      </p:sp>
      <p:sp>
        <p:nvSpPr>
          <p:cNvPr id="21528" name="Text Box 62"/>
          <p:cNvSpPr txBox="1">
            <a:spLocks noChangeArrowheads="1"/>
          </p:cNvSpPr>
          <p:nvPr/>
        </p:nvSpPr>
        <p:spPr bwMode="auto">
          <a:xfrm>
            <a:off x="8586788"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12771</TotalTime>
  <Words>4942</Words>
  <Application>Microsoft Macintosh PowerPoint</Application>
  <PresentationFormat>On-screen Show (4:3)</PresentationFormat>
  <Paragraphs>1325</Paragraphs>
  <Slides>86</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86</vt:i4>
      </vt:variant>
    </vt:vector>
  </HeadingPairs>
  <TitlesOfParts>
    <vt:vector size="98" baseType="lpstr">
      <vt:lpstr>Comic Sans MS</vt:lpstr>
      <vt:lpstr>Arial</vt:lpstr>
      <vt:lpstr>Times New Roman</vt:lpstr>
      <vt:lpstr>Times</vt:lpstr>
      <vt:lpstr>Helvetica</vt:lpstr>
      <vt:lpstr>Arial Black</vt:lpstr>
      <vt:lpstr>Krone</vt:lpstr>
      <vt:lpstr>Kosher-Normal</vt:lpstr>
      <vt:lpstr>HallmarkeCondBold</vt:lpstr>
      <vt:lpstr>Engravers MT</vt:lpstr>
      <vt:lpstr>Chicago</vt:lpstr>
      <vt:lpstr>Pulse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401</cp:revision>
  <dcterms:created xsi:type="dcterms:W3CDTF">2000-11-12T00:20:10Z</dcterms:created>
  <dcterms:modified xsi:type="dcterms:W3CDTF">2014-11-20T13:41:51Z</dcterms:modified>
</cp:coreProperties>
</file>